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6" r:id="rId2"/>
    <p:sldId id="685" r:id="rId3"/>
    <p:sldId id="486" r:id="rId4"/>
    <p:sldId id="708" r:id="rId5"/>
    <p:sldId id="691" r:id="rId6"/>
    <p:sldId id="494" r:id="rId7"/>
    <p:sldId id="496" r:id="rId8"/>
    <p:sldId id="690" r:id="rId9"/>
    <p:sldId id="709" r:id="rId10"/>
    <p:sldId id="693" r:id="rId11"/>
    <p:sldId id="705" r:id="rId12"/>
    <p:sldId id="682" r:id="rId13"/>
    <p:sldId id="683" r:id="rId14"/>
    <p:sldId id="677" r:id="rId15"/>
    <p:sldId id="684" r:id="rId16"/>
    <p:sldId id="678" r:id="rId17"/>
    <p:sldId id="653" r:id="rId18"/>
    <p:sldId id="697" r:id="rId19"/>
    <p:sldId id="704" r:id="rId20"/>
    <p:sldId id="698" r:id="rId21"/>
    <p:sldId id="700" r:id="rId22"/>
    <p:sldId id="702" r:id="rId23"/>
    <p:sldId id="270" r:id="rId24"/>
    <p:sldId id="260" r:id="rId25"/>
    <p:sldId id="692" r:id="rId26"/>
    <p:sldId id="707" r:id="rId27"/>
    <p:sldId id="696" r:id="rId28"/>
    <p:sldId id="681" r:id="rId29"/>
  </p:sldIdLst>
  <p:sldSz cx="12192000" cy="6858000"/>
  <p:notesSz cx="6724650" cy="9774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0B"/>
    <a:srgbClr val="FFFFFF"/>
    <a:srgbClr val="E9EBF5"/>
    <a:srgbClr val="C5192D"/>
    <a:srgbClr val="52B9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9248" autoAdjust="0"/>
    <p:restoredTop sz="93184" autoAdjust="0"/>
  </p:normalViewPr>
  <p:slideViewPr>
    <p:cSldViewPr snapToGrid="0">
      <p:cViewPr varScale="1">
        <p:scale>
          <a:sx n="60" d="100"/>
          <a:sy n="60" d="100"/>
        </p:scale>
        <p:origin x="10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6" d="100"/>
          <a:sy n="46" d="100"/>
        </p:scale>
        <p:origin x="2748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545038508867046/239365738140571/" TargetMode="External"/><Relationship Id="rId1" Type="http://schemas.openxmlformats.org/officeDocument/2006/relationships/hyperlink" Target="https://www.facebook.com/watch?v=386610819796908" TargetMode="External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watch/545038508867046/239365738140571/" TargetMode="External"/><Relationship Id="rId1" Type="http://schemas.openxmlformats.org/officeDocument/2006/relationships/hyperlink" Target="https://www.facebook.com/watch?v=386610819796908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444AB-0C0C-44F3-8226-6BEF25880794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0E48B37-E7C1-4059-A378-974700E80D26}">
      <dgm:prSet/>
      <dgm:spPr/>
      <dgm:t>
        <a:bodyPr/>
        <a:lstStyle/>
        <a:p>
          <a:r>
            <a:rPr lang="bs-Latn-BA" b="0" i="0"/>
            <a:t>Blizu </a:t>
          </a:r>
          <a:r>
            <a:rPr lang="en-US" b="0" i="0"/>
            <a:t>22</a:t>
          </a:r>
          <a:r>
            <a:rPr lang="bs-Latn-BA" b="0" i="0"/>
            <a:t>.</a:t>
          </a:r>
          <a:r>
            <a:rPr lang="en-US" b="0" i="0"/>
            <a:t>000 </a:t>
          </a:r>
          <a:r>
            <a:rPr lang="bs-Latn-BA" b="0" i="0"/>
            <a:t>djece umire svaki dan jer žive u </a:t>
          </a:r>
          <a:r>
            <a:rPr lang="bs-Latn-BA" b="1" i="0"/>
            <a:t>siromaštvu</a:t>
          </a:r>
          <a:endParaRPr lang="en-US"/>
        </a:p>
      </dgm:t>
    </dgm:pt>
    <dgm:pt modelId="{978C4F7B-E460-462C-8D98-3EAE384AC3B5}" type="parTrans" cxnId="{4B95B906-DEDA-4BFC-B3C6-73E7BD8B5436}">
      <dgm:prSet/>
      <dgm:spPr/>
      <dgm:t>
        <a:bodyPr/>
        <a:lstStyle/>
        <a:p>
          <a:endParaRPr lang="en-US"/>
        </a:p>
      </dgm:t>
    </dgm:pt>
    <dgm:pt modelId="{8C367B00-9A5C-49E3-BAD9-2ED99678D7C3}" type="sibTrans" cxnId="{4B95B906-DEDA-4BFC-B3C6-73E7BD8B5436}">
      <dgm:prSet/>
      <dgm:spPr/>
      <dgm:t>
        <a:bodyPr/>
        <a:lstStyle/>
        <a:p>
          <a:endParaRPr lang="en-US"/>
        </a:p>
      </dgm:t>
    </dgm:pt>
    <dgm:pt modelId="{6A15B5FC-4698-46FA-9057-C509B1976ED1}">
      <dgm:prSet/>
      <dgm:spPr/>
      <dgm:t>
        <a:bodyPr/>
        <a:lstStyle/>
        <a:p>
          <a:r>
            <a:rPr lang="bs-Latn-BA" b="0" i="0"/>
            <a:t>Četvrtina čovječanstva (1,6 milijardi), živi bez </a:t>
          </a:r>
          <a:r>
            <a:rPr lang="bs-Latn-BA" b="1" i="0"/>
            <a:t>električne energije</a:t>
          </a:r>
          <a:endParaRPr lang="en-US"/>
        </a:p>
      </dgm:t>
    </dgm:pt>
    <dgm:pt modelId="{516CA1AD-C799-4C30-AD6A-6AF485657BED}" type="parTrans" cxnId="{2A49C3B9-893A-40B3-8265-7707B5919DD8}">
      <dgm:prSet/>
      <dgm:spPr/>
      <dgm:t>
        <a:bodyPr/>
        <a:lstStyle/>
        <a:p>
          <a:endParaRPr lang="en-US"/>
        </a:p>
      </dgm:t>
    </dgm:pt>
    <dgm:pt modelId="{2C4A744C-CDB2-4FCE-9E6A-90452E7D9C57}" type="sibTrans" cxnId="{2A49C3B9-893A-40B3-8265-7707B5919DD8}">
      <dgm:prSet/>
      <dgm:spPr/>
      <dgm:t>
        <a:bodyPr/>
        <a:lstStyle/>
        <a:p>
          <a:endParaRPr lang="en-US"/>
        </a:p>
      </dgm:t>
    </dgm:pt>
    <dgm:pt modelId="{9916B17A-9472-427A-AAD8-398E6829C110}">
      <dgm:prSet/>
      <dgm:spPr/>
      <dgm:t>
        <a:bodyPr/>
        <a:lstStyle/>
        <a:p>
          <a:r>
            <a:rPr lang="bs-Latn-BA"/>
            <a:t>1%=50% odnosno 8 = 3.600.000.000</a:t>
          </a:r>
          <a:endParaRPr lang="en-US"/>
        </a:p>
      </dgm:t>
    </dgm:pt>
    <dgm:pt modelId="{671FB961-CE6A-41F4-9F39-F0866BB5ED4C}" type="parTrans" cxnId="{DF263903-1A47-460D-93AC-3FBD2369280C}">
      <dgm:prSet/>
      <dgm:spPr/>
      <dgm:t>
        <a:bodyPr/>
        <a:lstStyle/>
        <a:p>
          <a:endParaRPr lang="en-US"/>
        </a:p>
      </dgm:t>
    </dgm:pt>
    <dgm:pt modelId="{1720EBD0-2F81-43B3-9EFD-CE67EA1E51A6}" type="sibTrans" cxnId="{DF263903-1A47-460D-93AC-3FBD2369280C}">
      <dgm:prSet/>
      <dgm:spPr/>
      <dgm:t>
        <a:bodyPr/>
        <a:lstStyle/>
        <a:p>
          <a:endParaRPr lang="en-US"/>
        </a:p>
      </dgm:t>
    </dgm:pt>
    <dgm:pt modelId="{ECAB9020-EA87-4FB7-9AA6-D996C86584C1}">
      <dgm:prSet/>
      <dgm:spPr/>
      <dgm:t>
        <a:bodyPr/>
        <a:lstStyle/>
        <a:p>
          <a:r>
            <a:rPr lang="bs-Latn-BA"/>
            <a:t>U našoj atmosferi ima više </a:t>
          </a:r>
          <a:r>
            <a:rPr lang="bs-Latn-BA" b="1"/>
            <a:t>ugljen -dioksida </a:t>
          </a:r>
          <a:r>
            <a:rPr lang="bs-Latn-BA"/>
            <a:t>nego ikad u istoriji čovječanstva</a:t>
          </a:r>
          <a:endParaRPr lang="en-US"/>
        </a:p>
      </dgm:t>
    </dgm:pt>
    <dgm:pt modelId="{8659F972-DEEC-4CC9-95F1-39F46D0471B2}" type="parTrans" cxnId="{DE2D12A0-0D17-4E25-A25A-A5AAEF3227E1}">
      <dgm:prSet/>
      <dgm:spPr/>
      <dgm:t>
        <a:bodyPr/>
        <a:lstStyle/>
        <a:p>
          <a:endParaRPr lang="en-US"/>
        </a:p>
      </dgm:t>
    </dgm:pt>
    <dgm:pt modelId="{307D3C16-4024-4699-82E5-8BC8FD5A489A}" type="sibTrans" cxnId="{DE2D12A0-0D17-4E25-A25A-A5AAEF3227E1}">
      <dgm:prSet/>
      <dgm:spPr/>
      <dgm:t>
        <a:bodyPr/>
        <a:lstStyle/>
        <a:p>
          <a:endParaRPr lang="en-US"/>
        </a:p>
      </dgm:t>
    </dgm:pt>
    <dgm:pt modelId="{92143839-99EF-431C-BD68-BAB3EAFA86B0}">
      <dgm:prSet/>
      <dgm:spPr/>
      <dgm:t>
        <a:bodyPr/>
        <a:lstStyle/>
        <a:p>
          <a:r>
            <a:rPr lang="bs-Latn-BA"/>
            <a:t>Posljednji put kada je Zemljina atmosfera sadržavala ovoliko CO2 bilo je prije više od tri miliona godina, kada je nivo mora bio nekoliko metara viša, a drveće raslo na Južnom polu.</a:t>
          </a:r>
          <a:endParaRPr lang="en-US"/>
        </a:p>
      </dgm:t>
    </dgm:pt>
    <dgm:pt modelId="{07DCC61F-140F-4B63-82A5-3BACB56EA6DC}" type="parTrans" cxnId="{E881567E-386F-4EAE-98CC-A537A6E5B613}">
      <dgm:prSet/>
      <dgm:spPr/>
      <dgm:t>
        <a:bodyPr/>
        <a:lstStyle/>
        <a:p>
          <a:endParaRPr lang="en-US"/>
        </a:p>
      </dgm:t>
    </dgm:pt>
    <dgm:pt modelId="{232927F6-21C8-4AAB-9D39-EA2486DDD85F}" type="sibTrans" cxnId="{E881567E-386F-4EAE-98CC-A537A6E5B613}">
      <dgm:prSet/>
      <dgm:spPr/>
      <dgm:t>
        <a:bodyPr/>
        <a:lstStyle/>
        <a:p>
          <a:endParaRPr lang="en-US"/>
        </a:p>
      </dgm:t>
    </dgm:pt>
    <dgm:pt modelId="{FEBA8877-D65B-46B2-8D5F-B2C9731960D1}" type="pres">
      <dgm:prSet presAssocID="{BAB444AB-0C0C-44F3-8226-6BEF25880794}" presName="Name0" presStyleCnt="0">
        <dgm:presLayoutVars>
          <dgm:dir/>
          <dgm:animLvl val="lvl"/>
          <dgm:resizeHandles val="exact"/>
        </dgm:presLayoutVars>
      </dgm:prSet>
      <dgm:spPr/>
    </dgm:pt>
    <dgm:pt modelId="{581E31C7-9796-4792-833E-A35CC0C3C468}" type="pres">
      <dgm:prSet presAssocID="{92143839-99EF-431C-BD68-BAB3EAFA86B0}" presName="boxAndChildren" presStyleCnt="0"/>
      <dgm:spPr/>
    </dgm:pt>
    <dgm:pt modelId="{1C0B5190-0215-4438-8AA5-8C62B3AA4388}" type="pres">
      <dgm:prSet presAssocID="{92143839-99EF-431C-BD68-BAB3EAFA86B0}" presName="parentTextBox" presStyleLbl="node1" presStyleIdx="0" presStyleCnt="5"/>
      <dgm:spPr/>
    </dgm:pt>
    <dgm:pt modelId="{019816FA-CFDA-48D8-9719-2C8E90C9B6ED}" type="pres">
      <dgm:prSet presAssocID="{307D3C16-4024-4699-82E5-8BC8FD5A489A}" presName="sp" presStyleCnt="0"/>
      <dgm:spPr/>
    </dgm:pt>
    <dgm:pt modelId="{90FB5530-0BE6-47E9-98D1-6305035600B7}" type="pres">
      <dgm:prSet presAssocID="{ECAB9020-EA87-4FB7-9AA6-D996C86584C1}" presName="arrowAndChildren" presStyleCnt="0"/>
      <dgm:spPr/>
    </dgm:pt>
    <dgm:pt modelId="{FBCD0398-CA89-4DA0-B112-7AE9C7A1656C}" type="pres">
      <dgm:prSet presAssocID="{ECAB9020-EA87-4FB7-9AA6-D996C86584C1}" presName="parentTextArrow" presStyleLbl="node1" presStyleIdx="1" presStyleCnt="5"/>
      <dgm:spPr/>
    </dgm:pt>
    <dgm:pt modelId="{16B14786-F793-4D50-AEA8-14D1BF781C75}" type="pres">
      <dgm:prSet presAssocID="{1720EBD0-2F81-43B3-9EFD-CE67EA1E51A6}" presName="sp" presStyleCnt="0"/>
      <dgm:spPr/>
    </dgm:pt>
    <dgm:pt modelId="{081FA626-05DB-4975-9AE3-144048680493}" type="pres">
      <dgm:prSet presAssocID="{9916B17A-9472-427A-AAD8-398E6829C110}" presName="arrowAndChildren" presStyleCnt="0"/>
      <dgm:spPr/>
    </dgm:pt>
    <dgm:pt modelId="{E144DC91-B6FB-46A0-85C2-3F4EBF498AE0}" type="pres">
      <dgm:prSet presAssocID="{9916B17A-9472-427A-AAD8-398E6829C110}" presName="parentTextArrow" presStyleLbl="node1" presStyleIdx="2" presStyleCnt="5"/>
      <dgm:spPr/>
    </dgm:pt>
    <dgm:pt modelId="{4E055931-B884-4318-9E3F-9E5E0BBB2C6A}" type="pres">
      <dgm:prSet presAssocID="{2C4A744C-CDB2-4FCE-9E6A-90452E7D9C57}" presName="sp" presStyleCnt="0"/>
      <dgm:spPr/>
    </dgm:pt>
    <dgm:pt modelId="{D0F7E843-A56E-4A21-9E0C-28BA5547B42D}" type="pres">
      <dgm:prSet presAssocID="{6A15B5FC-4698-46FA-9057-C509B1976ED1}" presName="arrowAndChildren" presStyleCnt="0"/>
      <dgm:spPr/>
    </dgm:pt>
    <dgm:pt modelId="{E1B877AD-F87C-4E37-9EEB-191578C2A932}" type="pres">
      <dgm:prSet presAssocID="{6A15B5FC-4698-46FA-9057-C509B1976ED1}" presName="parentTextArrow" presStyleLbl="node1" presStyleIdx="3" presStyleCnt="5"/>
      <dgm:spPr/>
    </dgm:pt>
    <dgm:pt modelId="{30F4CFBF-49BF-4BED-8CFD-E23CB25BB81B}" type="pres">
      <dgm:prSet presAssocID="{8C367B00-9A5C-49E3-BAD9-2ED99678D7C3}" presName="sp" presStyleCnt="0"/>
      <dgm:spPr/>
    </dgm:pt>
    <dgm:pt modelId="{65C5B6D7-3C00-43A7-A136-899690FD5722}" type="pres">
      <dgm:prSet presAssocID="{90E48B37-E7C1-4059-A378-974700E80D26}" presName="arrowAndChildren" presStyleCnt="0"/>
      <dgm:spPr/>
    </dgm:pt>
    <dgm:pt modelId="{2EE547F6-8F4C-4731-92C4-BA94315ACA01}" type="pres">
      <dgm:prSet presAssocID="{90E48B37-E7C1-4059-A378-974700E80D26}" presName="parentTextArrow" presStyleLbl="node1" presStyleIdx="4" presStyleCnt="5"/>
      <dgm:spPr/>
    </dgm:pt>
  </dgm:ptLst>
  <dgm:cxnLst>
    <dgm:cxn modelId="{DF263903-1A47-460D-93AC-3FBD2369280C}" srcId="{BAB444AB-0C0C-44F3-8226-6BEF25880794}" destId="{9916B17A-9472-427A-AAD8-398E6829C110}" srcOrd="2" destOrd="0" parTransId="{671FB961-CE6A-41F4-9F39-F0866BB5ED4C}" sibTransId="{1720EBD0-2F81-43B3-9EFD-CE67EA1E51A6}"/>
    <dgm:cxn modelId="{4B95B906-DEDA-4BFC-B3C6-73E7BD8B5436}" srcId="{BAB444AB-0C0C-44F3-8226-6BEF25880794}" destId="{90E48B37-E7C1-4059-A378-974700E80D26}" srcOrd="0" destOrd="0" parTransId="{978C4F7B-E460-462C-8D98-3EAE384AC3B5}" sibTransId="{8C367B00-9A5C-49E3-BAD9-2ED99678D7C3}"/>
    <dgm:cxn modelId="{0D98120C-BB30-412C-81D4-4ADCBC6FC111}" type="presOf" srcId="{92143839-99EF-431C-BD68-BAB3EAFA86B0}" destId="{1C0B5190-0215-4438-8AA5-8C62B3AA4388}" srcOrd="0" destOrd="0" presId="urn:microsoft.com/office/officeart/2005/8/layout/process4"/>
    <dgm:cxn modelId="{E4E9B11F-4F4D-4CAD-A9A6-A1705D3989B4}" type="presOf" srcId="{90E48B37-E7C1-4059-A378-974700E80D26}" destId="{2EE547F6-8F4C-4731-92C4-BA94315ACA01}" srcOrd="0" destOrd="0" presId="urn:microsoft.com/office/officeart/2005/8/layout/process4"/>
    <dgm:cxn modelId="{3560F657-9555-4909-A05B-89E30F8E20FD}" type="presOf" srcId="{9916B17A-9472-427A-AAD8-398E6829C110}" destId="{E144DC91-B6FB-46A0-85C2-3F4EBF498AE0}" srcOrd="0" destOrd="0" presId="urn:microsoft.com/office/officeart/2005/8/layout/process4"/>
    <dgm:cxn modelId="{E881567E-386F-4EAE-98CC-A537A6E5B613}" srcId="{BAB444AB-0C0C-44F3-8226-6BEF25880794}" destId="{92143839-99EF-431C-BD68-BAB3EAFA86B0}" srcOrd="4" destOrd="0" parTransId="{07DCC61F-140F-4B63-82A5-3BACB56EA6DC}" sibTransId="{232927F6-21C8-4AAB-9D39-EA2486DDD85F}"/>
    <dgm:cxn modelId="{DE2D12A0-0D17-4E25-A25A-A5AAEF3227E1}" srcId="{BAB444AB-0C0C-44F3-8226-6BEF25880794}" destId="{ECAB9020-EA87-4FB7-9AA6-D996C86584C1}" srcOrd="3" destOrd="0" parTransId="{8659F972-DEEC-4CC9-95F1-39F46D0471B2}" sibTransId="{307D3C16-4024-4699-82E5-8BC8FD5A489A}"/>
    <dgm:cxn modelId="{72619AAA-C233-4788-BD19-11F03F28DAA4}" type="presOf" srcId="{BAB444AB-0C0C-44F3-8226-6BEF25880794}" destId="{FEBA8877-D65B-46B2-8D5F-B2C9731960D1}" srcOrd="0" destOrd="0" presId="urn:microsoft.com/office/officeart/2005/8/layout/process4"/>
    <dgm:cxn modelId="{2A49C3B9-893A-40B3-8265-7707B5919DD8}" srcId="{BAB444AB-0C0C-44F3-8226-6BEF25880794}" destId="{6A15B5FC-4698-46FA-9057-C509B1976ED1}" srcOrd="1" destOrd="0" parTransId="{516CA1AD-C799-4C30-AD6A-6AF485657BED}" sibTransId="{2C4A744C-CDB2-4FCE-9E6A-90452E7D9C57}"/>
    <dgm:cxn modelId="{5CA796C7-73F3-480A-B82F-0682CADD71A6}" type="presOf" srcId="{6A15B5FC-4698-46FA-9057-C509B1976ED1}" destId="{E1B877AD-F87C-4E37-9EEB-191578C2A932}" srcOrd="0" destOrd="0" presId="urn:microsoft.com/office/officeart/2005/8/layout/process4"/>
    <dgm:cxn modelId="{509214DA-DFB4-43BA-9E8B-A6ACAE34871D}" type="presOf" srcId="{ECAB9020-EA87-4FB7-9AA6-D996C86584C1}" destId="{FBCD0398-CA89-4DA0-B112-7AE9C7A1656C}" srcOrd="0" destOrd="0" presId="urn:microsoft.com/office/officeart/2005/8/layout/process4"/>
    <dgm:cxn modelId="{9D3F9EC5-EECD-4D9C-A54B-1A0EFCAC70B5}" type="presParOf" srcId="{FEBA8877-D65B-46B2-8D5F-B2C9731960D1}" destId="{581E31C7-9796-4792-833E-A35CC0C3C468}" srcOrd="0" destOrd="0" presId="urn:microsoft.com/office/officeart/2005/8/layout/process4"/>
    <dgm:cxn modelId="{BC8A295E-161B-4977-B126-F22AF2BA62BF}" type="presParOf" srcId="{581E31C7-9796-4792-833E-A35CC0C3C468}" destId="{1C0B5190-0215-4438-8AA5-8C62B3AA4388}" srcOrd="0" destOrd="0" presId="urn:microsoft.com/office/officeart/2005/8/layout/process4"/>
    <dgm:cxn modelId="{04BFD43F-B4AD-496D-9DCF-8FEBA35B121B}" type="presParOf" srcId="{FEBA8877-D65B-46B2-8D5F-B2C9731960D1}" destId="{019816FA-CFDA-48D8-9719-2C8E90C9B6ED}" srcOrd="1" destOrd="0" presId="urn:microsoft.com/office/officeart/2005/8/layout/process4"/>
    <dgm:cxn modelId="{36E8D173-E69E-42F2-B306-8CE28348402D}" type="presParOf" srcId="{FEBA8877-D65B-46B2-8D5F-B2C9731960D1}" destId="{90FB5530-0BE6-47E9-98D1-6305035600B7}" srcOrd="2" destOrd="0" presId="urn:microsoft.com/office/officeart/2005/8/layout/process4"/>
    <dgm:cxn modelId="{4CD72149-2148-4860-B628-CA7023D5003F}" type="presParOf" srcId="{90FB5530-0BE6-47E9-98D1-6305035600B7}" destId="{FBCD0398-CA89-4DA0-B112-7AE9C7A1656C}" srcOrd="0" destOrd="0" presId="urn:microsoft.com/office/officeart/2005/8/layout/process4"/>
    <dgm:cxn modelId="{8CC228F5-60FE-45D5-B7E0-81CA570C94EE}" type="presParOf" srcId="{FEBA8877-D65B-46B2-8D5F-B2C9731960D1}" destId="{16B14786-F793-4D50-AEA8-14D1BF781C75}" srcOrd="3" destOrd="0" presId="urn:microsoft.com/office/officeart/2005/8/layout/process4"/>
    <dgm:cxn modelId="{6F7DB742-8B06-4933-B065-B865B1EECA71}" type="presParOf" srcId="{FEBA8877-D65B-46B2-8D5F-B2C9731960D1}" destId="{081FA626-05DB-4975-9AE3-144048680493}" srcOrd="4" destOrd="0" presId="urn:microsoft.com/office/officeart/2005/8/layout/process4"/>
    <dgm:cxn modelId="{73CB1796-5746-459A-8FB1-7A224D8E912D}" type="presParOf" srcId="{081FA626-05DB-4975-9AE3-144048680493}" destId="{E144DC91-B6FB-46A0-85C2-3F4EBF498AE0}" srcOrd="0" destOrd="0" presId="urn:microsoft.com/office/officeart/2005/8/layout/process4"/>
    <dgm:cxn modelId="{A5BF30B1-E900-44CD-B00C-7304821F1D03}" type="presParOf" srcId="{FEBA8877-D65B-46B2-8D5F-B2C9731960D1}" destId="{4E055931-B884-4318-9E3F-9E5E0BBB2C6A}" srcOrd="5" destOrd="0" presId="urn:microsoft.com/office/officeart/2005/8/layout/process4"/>
    <dgm:cxn modelId="{316E98AF-98DC-4E43-8E44-9B9209248FA9}" type="presParOf" srcId="{FEBA8877-D65B-46B2-8D5F-B2C9731960D1}" destId="{D0F7E843-A56E-4A21-9E0C-28BA5547B42D}" srcOrd="6" destOrd="0" presId="urn:microsoft.com/office/officeart/2005/8/layout/process4"/>
    <dgm:cxn modelId="{31F3DC4D-85F0-43A2-9CB5-483D8B3FA4EB}" type="presParOf" srcId="{D0F7E843-A56E-4A21-9E0C-28BA5547B42D}" destId="{E1B877AD-F87C-4E37-9EEB-191578C2A932}" srcOrd="0" destOrd="0" presId="urn:microsoft.com/office/officeart/2005/8/layout/process4"/>
    <dgm:cxn modelId="{9D0AB237-89D1-4437-901D-0A25DA5E6702}" type="presParOf" srcId="{FEBA8877-D65B-46B2-8D5F-B2C9731960D1}" destId="{30F4CFBF-49BF-4BED-8CFD-E23CB25BB81B}" srcOrd="7" destOrd="0" presId="urn:microsoft.com/office/officeart/2005/8/layout/process4"/>
    <dgm:cxn modelId="{69D0E987-9CFA-448E-B109-5926E1DD6643}" type="presParOf" srcId="{FEBA8877-D65B-46B2-8D5F-B2C9731960D1}" destId="{65C5B6D7-3C00-43A7-A136-899690FD5722}" srcOrd="8" destOrd="0" presId="urn:microsoft.com/office/officeart/2005/8/layout/process4"/>
    <dgm:cxn modelId="{19AE594C-956E-4475-B4A8-2F277BB9E2F9}" type="presParOf" srcId="{65C5B6D7-3C00-43A7-A136-899690FD5722}" destId="{2EE547F6-8F4C-4731-92C4-BA94315ACA0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8FEEE8-8144-4B28-83E9-CC0295A2A7B6}" type="doc">
      <dgm:prSet loTypeId="urn:microsoft.com/office/officeart/2005/8/layout/cycle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bs-Latn-BA"/>
        </a:p>
      </dgm:t>
    </dgm:pt>
    <dgm:pt modelId="{FF0DE7BF-01C8-4006-9E93-09D4D7D03EC7}">
      <dgm:prSet phldrT="[Text]" custT="1"/>
      <dgm:spPr/>
      <dgm:t>
        <a:bodyPr/>
        <a:lstStyle/>
        <a:p>
          <a:r>
            <a:rPr lang="bs-Latn-BA" sz="1800" b="1" dirty="0"/>
            <a:t>BIH potpisnica Agende 2030</a:t>
          </a:r>
        </a:p>
        <a:p>
          <a:r>
            <a:rPr lang="bs-Latn-BA" sz="1800" dirty="0"/>
            <a:t>(2015.)</a:t>
          </a:r>
        </a:p>
      </dgm:t>
    </dgm:pt>
    <dgm:pt modelId="{7D1FEB6E-38F0-4503-82C1-C1F3419EBEC4}" type="parTrans" cxnId="{4E73AE25-5B4D-42D3-97B9-DC6FC3B626DB}">
      <dgm:prSet/>
      <dgm:spPr/>
      <dgm:t>
        <a:bodyPr/>
        <a:lstStyle/>
        <a:p>
          <a:endParaRPr lang="bs-Latn-BA"/>
        </a:p>
      </dgm:t>
    </dgm:pt>
    <dgm:pt modelId="{B370D1D0-1F68-4845-A118-F7CCA995CBCD}" type="sibTrans" cxnId="{4E73AE25-5B4D-42D3-97B9-DC6FC3B626DB}">
      <dgm:prSet/>
      <dgm:spPr/>
      <dgm:t>
        <a:bodyPr/>
        <a:lstStyle/>
        <a:p>
          <a:endParaRPr lang="bs-Latn-BA" sz="1800"/>
        </a:p>
      </dgm:t>
    </dgm:pt>
    <dgm:pt modelId="{E9482D98-7959-46BF-9A98-BF5F6761832A}">
      <dgm:prSet phldrT="[Text]" custT="1"/>
      <dgm:spPr/>
      <dgm:t>
        <a:bodyPr/>
        <a:lstStyle/>
        <a:p>
          <a:r>
            <a:rPr lang="bs-Latn-BA" sz="1800" b="1" dirty="0"/>
            <a:t>Definisanje modela implementacije u BiH – Mapa puta</a:t>
          </a:r>
        </a:p>
        <a:p>
          <a:r>
            <a:rPr lang="bs-Latn-BA" sz="1800" dirty="0"/>
            <a:t>(2017-2018.)</a:t>
          </a:r>
        </a:p>
      </dgm:t>
    </dgm:pt>
    <dgm:pt modelId="{C15C2CF7-C3C2-47CC-8429-20493164A803}" type="parTrans" cxnId="{AFF6651E-F8ED-4F05-8ADE-ACEC9494DA26}">
      <dgm:prSet/>
      <dgm:spPr/>
      <dgm:t>
        <a:bodyPr/>
        <a:lstStyle/>
        <a:p>
          <a:endParaRPr lang="bs-Latn-BA"/>
        </a:p>
      </dgm:t>
    </dgm:pt>
    <dgm:pt modelId="{FCDEAB2E-2DC7-43C2-A79B-085471D887EC}" type="sibTrans" cxnId="{AFF6651E-F8ED-4F05-8ADE-ACEC9494DA26}">
      <dgm:prSet/>
      <dgm:spPr/>
      <dgm:t>
        <a:bodyPr/>
        <a:lstStyle/>
        <a:p>
          <a:endParaRPr lang="bs-Latn-BA" sz="1800"/>
        </a:p>
      </dgm:t>
    </dgm:pt>
    <dgm:pt modelId="{AE69F4E2-7DC5-4C73-A4AB-61C28F8213BD}">
      <dgm:prSet phldrT="[Text]" custT="1"/>
      <dgm:spPr/>
      <dgm:t>
        <a:bodyPr/>
        <a:lstStyle/>
        <a:p>
          <a:r>
            <a:rPr lang="bs-Latn-BA" sz="1800" b="1" dirty="0"/>
            <a:t>Prvi dobrovoljni izvještaj</a:t>
          </a:r>
        </a:p>
        <a:p>
          <a:r>
            <a:rPr lang="bs-Latn-BA" sz="1800" dirty="0"/>
            <a:t>(2019) </a:t>
          </a:r>
        </a:p>
      </dgm:t>
    </dgm:pt>
    <dgm:pt modelId="{1FE4761D-9094-4088-9F3E-B9C6363303B3}" type="parTrans" cxnId="{705BD924-73AB-4A37-BD88-4D233EC85B23}">
      <dgm:prSet/>
      <dgm:spPr/>
      <dgm:t>
        <a:bodyPr/>
        <a:lstStyle/>
        <a:p>
          <a:endParaRPr lang="bs-Latn-BA"/>
        </a:p>
      </dgm:t>
    </dgm:pt>
    <dgm:pt modelId="{AE3104BD-182E-4592-BF18-85445E551F74}" type="sibTrans" cxnId="{705BD924-73AB-4A37-BD88-4D233EC85B23}">
      <dgm:prSet/>
      <dgm:spPr/>
      <dgm:t>
        <a:bodyPr/>
        <a:lstStyle/>
        <a:p>
          <a:endParaRPr lang="bs-Latn-BA" sz="1800"/>
        </a:p>
      </dgm:t>
    </dgm:pt>
    <dgm:pt modelId="{AE52EBE8-4FE6-459D-A090-924523B1FD23}">
      <dgm:prSet phldrT="[Text]" custT="1"/>
      <dgm:spPr/>
      <dgm:t>
        <a:bodyPr/>
        <a:lstStyle/>
        <a:p>
          <a:r>
            <a:rPr lang="bs-Latn-BA" sz="1800" b="1" dirty="0"/>
            <a:t>Izrada Okvira za realizaciju COR</a:t>
          </a:r>
        </a:p>
        <a:p>
          <a:r>
            <a:rPr lang="bs-Latn-BA" sz="1800" dirty="0"/>
            <a:t>(2019-2020)</a:t>
          </a:r>
        </a:p>
      </dgm:t>
    </dgm:pt>
    <dgm:pt modelId="{7A19AA6F-22DD-42BF-AB1C-4226BF0B0B85}" type="parTrans" cxnId="{16CC1727-89DE-4CCC-A37D-0D61E479EB48}">
      <dgm:prSet/>
      <dgm:spPr/>
      <dgm:t>
        <a:bodyPr/>
        <a:lstStyle/>
        <a:p>
          <a:endParaRPr lang="bs-Latn-BA"/>
        </a:p>
      </dgm:t>
    </dgm:pt>
    <dgm:pt modelId="{3C093698-8AD1-4B3D-A4FA-76406E57ABC2}" type="sibTrans" cxnId="{16CC1727-89DE-4CCC-A37D-0D61E479EB48}">
      <dgm:prSet/>
      <dgm:spPr/>
      <dgm:t>
        <a:bodyPr/>
        <a:lstStyle/>
        <a:p>
          <a:endParaRPr lang="bs-Latn-BA" sz="1800"/>
        </a:p>
      </dgm:t>
    </dgm:pt>
    <dgm:pt modelId="{79E7C1B4-92EB-4264-B1AB-97CCE9491185}">
      <dgm:prSet phldrT="[Text]" custT="1"/>
      <dgm:spPr/>
      <dgm:t>
        <a:bodyPr/>
        <a:lstStyle/>
        <a:p>
          <a:r>
            <a:rPr lang="bs-Latn-BA" sz="1800" b="1" dirty="0"/>
            <a:t>Usvajanje Okvira za realizaciju COR</a:t>
          </a:r>
        </a:p>
        <a:p>
          <a:r>
            <a:rPr lang="bs-Latn-BA" sz="1800" dirty="0"/>
            <a:t>(2020-2021)</a:t>
          </a:r>
        </a:p>
      </dgm:t>
    </dgm:pt>
    <dgm:pt modelId="{21CC4CFB-80F2-4869-B58B-86A8F7F01E62}" type="parTrans" cxnId="{ACC6375D-F157-4815-B8B7-96CF322E81F2}">
      <dgm:prSet/>
      <dgm:spPr/>
      <dgm:t>
        <a:bodyPr/>
        <a:lstStyle/>
        <a:p>
          <a:endParaRPr lang="bs-Latn-BA"/>
        </a:p>
      </dgm:t>
    </dgm:pt>
    <dgm:pt modelId="{F535E06E-CFC9-4EA6-BB2C-11E1BDC726F0}" type="sibTrans" cxnId="{ACC6375D-F157-4815-B8B7-96CF322E81F2}">
      <dgm:prSet/>
      <dgm:spPr/>
      <dgm:t>
        <a:bodyPr/>
        <a:lstStyle/>
        <a:p>
          <a:endParaRPr lang="bs-Latn-BA" sz="1800"/>
        </a:p>
      </dgm:t>
    </dgm:pt>
    <dgm:pt modelId="{3271DA88-994E-4567-B5A2-1C2F5FCEEC98}" type="pres">
      <dgm:prSet presAssocID="{D18FEEE8-8144-4B28-83E9-CC0295A2A7B6}" presName="cycle" presStyleCnt="0">
        <dgm:presLayoutVars>
          <dgm:dir/>
          <dgm:resizeHandles val="exact"/>
        </dgm:presLayoutVars>
      </dgm:prSet>
      <dgm:spPr/>
    </dgm:pt>
    <dgm:pt modelId="{206AE687-66A1-451D-AFD2-4EF901C70EF9}" type="pres">
      <dgm:prSet presAssocID="{FF0DE7BF-01C8-4006-9E93-09D4D7D03EC7}" presName="dummy" presStyleCnt="0"/>
      <dgm:spPr/>
    </dgm:pt>
    <dgm:pt modelId="{3B99B187-023E-48CD-AE43-ED59338DA83D}" type="pres">
      <dgm:prSet presAssocID="{FF0DE7BF-01C8-4006-9E93-09D4D7D03EC7}" presName="node" presStyleLbl="revTx" presStyleIdx="0" presStyleCnt="5">
        <dgm:presLayoutVars>
          <dgm:bulletEnabled val="1"/>
        </dgm:presLayoutVars>
      </dgm:prSet>
      <dgm:spPr/>
    </dgm:pt>
    <dgm:pt modelId="{63B83F06-C415-4687-9B08-35F72C654703}" type="pres">
      <dgm:prSet presAssocID="{B370D1D0-1F68-4845-A118-F7CCA995CBCD}" presName="sibTrans" presStyleLbl="node1" presStyleIdx="0" presStyleCnt="5" custLinFactNeighborX="1619" custLinFactNeighborY="-4635"/>
      <dgm:spPr/>
    </dgm:pt>
    <dgm:pt modelId="{4C18DF47-0ADC-4A2B-80CB-A6266BEC08F9}" type="pres">
      <dgm:prSet presAssocID="{E9482D98-7959-46BF-9A98-BF5F6761832A}" presName="dummy" presStyleCnt="0"/>
      <dgm:spPr/>
    </dgm:pt>
    <dgm:pt modelId="{B402DCAD-A102-45E4-9F5B-DC9A64801713}" type="pres">
      <dgm:prSet presAssocID="{E9482D98-7959-46BF-9A98-BF5F6761832A}" presName="node" presStyleLbl="revTx" presStyleIdx="1" presStyleCnt="5">
        <dgm:presLayoutVars>
          <dgm:bulletEnabled val="1"/>
        </dgm:presLayoutVars>
      </dgm:prSet>
      <dgm:spPr/>
    </dgm:pt>
    <dgm:pt modelId="{30A47669-21B4-4F97-A9FF-08902BC61C2E}" type="pres">
      <dgm:prSet presAssocID="{FCDEAB2E-2DC7-43C2-A79B-085471D887EC}" presName="sibTrans" presStyleLbl="node1" presStyleIdx="1" presStyleCnt="5" custLinFactNeighborX="1416" custLinFactNeighborY="7689"/>
      <dgm:spPr/>
    </dgm:pt>
    <dgm:pt modelId="{6C1544B4-BA9A-49DD-91C2-0EA4826BA546}" type="pres">
      <dgm:prSet presAssocID="{AE69F4E2-7DC5-4C73-A4AB-61C28F8213BD}" presName="dummy" presStyleCnt="0"/>
      <dgm:spPr/>
    </dgm:pt>
    <dgm:pt modelId="{AC5D9BB2-20DE-4FFC-A66D-7B78C683A1EF}" type="pres">
      <dgm:prSet presAssocID="{AE69F4E2-7DC5-4C73-A4AB-61C28F8213BD}" presName="node" presStyleLbl="revTx" presStyleIdx="2" presStyleCnt="5">
        <dgm:presLayoutVars>
          <dgm:bulletEnabled val="1"/>
        </dgm:presLayoutVars>
      </dgm:prSet>
      <dgm:spPr/>
    </dgm:pt>
    <dgm:pt modelId="{60BCAAAE-4979-4E7E-BD4A-3B9E120AAD21}" type="pres">
      <dgm:prSet presAssocID="{AE3104BD-182E-4592-BF18-85445E551F74}" presName="sibTrans" presStyleLbl="node1" presStyleIdx="2" presStyleCnt="5"/>
      <dgm:spPr/>
    </dgm:pt>
    <dgm:pt modelId="{C8985F22-5770-4455-8B12-22FB4CCEF9ED}" type="pres">
      <dgm:prSet presAssocID="{AE52EBE8-4FE6-459D-A090-924523B1FD23}" presName="dummy" presStyleCnt="0"/>
      <dgm:spPr/>
    </dgm:pt>
    <dgm:pt modelId="{E4701C5A-3208-4E14-AEB3-1A5AD5C3BC57}" type="pres">
      <dgm:prSet presAssocID="{AE52EBE8-4FE6-459D-A090-924523B1FD23}" presName="node" presStyleLbl="revTx" presStyleIdx="3" presStyleCnt="5">
        <dgm:presLayoutVars>
          <dgm:bulletEnabled val="1"/>
        </dgm:presLayoutVars>
      </dgm:prSet>
      <dgm:spPr/>
    </dgm:pt>
    <dgm:pt modelId="{A7DC57F2-3992-4617-BB57-7AA88EF6004B}" type="pres">
      <dgm:prSet presAssocID="{3C093698-8AD1-4B3D-A4FA-76406E57ABC2}" presName="sibTrans" presStyleLbl="node1" presStyleIdx="3" presStyleCnt="5"/>
      <dgm:spPr/>
    </dgm:pt>
    <dgm:pt modelId="{B878394E-0388-467B-8199-DCBEB2D4C8FB}" type="pres">
      <dgm:prSet presAssocID="{79E7C1B4-92EB-4264-B1AB-97CCE9491185}" presName="dummy" presStyleCnt="0"/>
      <dgm:spPr/>
    </dgm:pt>
    <dgm:pt modelId="{39E73F1C-3A11-491C-9781-743E9FDD1669}" type="pres">
      <dgm:prSet presAssocID="{79E7C1B4-92EB-4264-B1AB-97CCE9491185}" presName="node" presStyleLbl="revTx" presStyleIdx="4" presStyleCnt="5">
        <dgm:presLayoutVars>
          <dgm:bulletEnabled val="1"/>
        </dgm:presLayoutVars>
      </dgm:prSet>
      <dgm:spPr/>
    </dgm:pt>
    <dgm:pt modelId="{2FEFCC98-3CFF-4124-A2C2-1325A484A4C6}" type="pres">
      <dgm:prSet presAssocID="{F535E06E-CFC9-4EA6-BB2C-11E1BDC726F0}" presName="sibTrans" presStyleLbl="node1" presStyleIdx="4" presStyleCnt="5" custAng="0"/>
      <dgm:spPr/>
    </dgm:pt>
  </dgm:ptLst>
  <dgm:cxnLst>
    <dgm:cxn modelId="{1FCEF408-EEC3-4015-926A-2B54676965E0}" type="presOf" srcId="{D18FEEE8-8144-4B28-83E9-CC0295A2A7B6}" destId="{3271DA88-994E-4567-B5A2-1C2F5FCEEC98}" srcOrd="0" destOrd="0" presId="urn:microsoft.com/office/officeart/2005/8/layout/cycle1"/>
    <dgm:cxn modelId="{AFF6651E-F8ED-4F05-8ADE-ACEC9494DA26}" srcId="{D18FEEE8-8144-4B28-83E9-CC0295A2A7B6}" destId="{E9482D98-7959-46BF-9A98-BF5F6761832A}" srcOrd="1" destOrd="0" parTransId="{C15C2CF7-C3C2-47CC-8429-20493164A803}" sibTransId="{FCDEAB2E-2DC7-43C2-A79B-085471D887EC}"/>
    <dgm:cxn modelId="{1B905B24-7755-41C8-B212-E74365C52C8D}" type="presOf" srcId="{FF0DE7BF-01C8-4006-9E93-09D4D7D03EC7}" destId="{3B99B187-023E-48CD-AE43-ED59338DA83D}" srcOrd="0" destOrd="0" presId="urn:microsoft.com/office/officeart/2005/8/layout/cycle1"/>
    <dgm:cxn modelId="{705BD924-73AB-4A37-BD88-4D233EC85B23}" srcId="{D18FEEE8-8144-4B28-83E9-CC0295A2A7B6}" destId="{AE69F4E2-7DC5-4C73-A4AB-61C28F8213BD}" srcOrd="2" destOrd="0" parTransId="{1FE4761D-9094-4088-9F3E-B9C6363303B3}" sibTransId="{AE3104BD-182E-4592-BF18-85445E551F74}"/>
    <dgm:cxn modelId="{4E73AE25-5B4D-42D3-97B9-DC6FC3B626DB}" srcId="{D18FEEE8-8144-4B28-83E9-CC0295A2A7B6}" destId="{FF0DE7BF-01C8-4006-9E93-09D4D7D03EC7}" srcOrd="0" destOrd="0" parTransId="{7D1FEB6E-38F0-4503-82C1-C1F3419EBEC4}" sibTransId="{B370D1D0-1F68-4845-A118-F7CCA995CBCD}"/>
    <dgm:cxn modelId="{16CC1727-89DE-4CCC-A37D-0D61E479EB48}" srcId="{D18FEEE8-8144-4B28-83E9-CC0295A2A7B6}" destId="{AE52EBE8-4FE6-459D-A090-924523B1FD23}" srcOrd="3" destOrd="0" parTransId="{7A19AA6F-22DD-42BF-AB1C-4226BF0B0B85}" sibTransId="{3C093698-8AD1-4B3D-A4FA-76406E57ABC2}"/>
    <dgm:cxn modelId="{19157C29-5A1B-42E2-A476-FB71F10EA2E5}" type="presOf" srcId="{AE52EBE8-4FE6-459D-A090-924523B1FD23}" destId="{E4701C5A-3208-4E14-AEB3-1A5AD5C3BC57}" srcOrd="0" destOrd="0" presId="urn:microsoft.com/office/officeart/2005/8/layout/cycle1"/>
    <dgm:cxn modelId="{4A03E429-E0D7-4BDA-8486-E51AA5D32A56}" type="presOf" srcId="{F535E06E-CFC9-4EA6-BB2C-11E1BDC726F0}" destId="{2FEFCC98-3CFF-4124-A2C2-1325A484A4C6}" srcOrd="0" destOrd="0" presId="urn:microsoft.com/office/officeart/2005/8/layout/cycle1"/>
    <dgm:cxn modelId="{48A8302A-D66E-414C-98A6-AB67A7C2F22B}" type="presOf" srcId="{E9482D98-7959-46BF-9A98-BF5F6761832A}" destId="{B402DCAD-A102-45E4-9F5B-DC9A64801713}" srcOrd="0" destOrd="0" presId="urn:microsoft.com/office/officeart/2005/8/layout/cycle1"/>
    <dgm:cxn modelId="{DE3AEA32-7616-4633-9340-1B27AA9E4CB0}" type="presOf" srcId="{FCDEAB2E-2DC7-43C2-A79B-085471D887EC}" destId="{30A47669-21B4-4F97-A9FF-08902BC61C2E}" srcOrd="0" destOrd="0" presId="urn:microsoft.com/office/officeart/2005/8/layout/cycle1"/>
    <dgm:cxn modelId="{ACC6375D-F157-4815-B8B7-96CF322E81F2}" srcId="{D18FEEE8-8144-4B28-83E9-CC0295A2A7B6}" destId="{79E7C1B4-92EB-4264-B1AB-97CCE9491185}" srcOrd="4" destOrd="0" parTransId="{21CC4CFB-80F2-4869-B58B-86A8F7F01E62}" sibTransId="{F535E06E-CFC9-4EA6-BB2C-11E1BDC726F0}"/>
    <dgm:cxn modelId="{4FC8C06F-485B-4D52-92A0-C71F35F46662}" type="presOf" srcId="{79E7C1B4-92EB-4264-B1AB-97CCE9491185}" destId="{39E73F1C-3A11-491C-9781-743E9FDD1669}" srcOrd="0" destOrd="0" presId="urn:microsoft.com/office/officeart/2005/8/layout/cycle1"/>
    <dgm:cxn modelId="{1DDF02B3-8C7F-48F3-84BC-10DEB5E442E2}" type="presOf" srcId="{AE3104BD-182E-4592-BF18-85445E551F74}" destId="{60BCAAAE-4979-4E7E-BD4A-3B9E120AAD21}" srcOrd="0" destOrd="0" presId="urn:microsoft.com/office/officeart/2005/8/layout/cycle1"/>
    <dgm:cxn modelId="{36F81FCF-231D-49F6-A435-75C25570A933}" type="presOf" srcId="{B370D1D0-1F68-4845-A118-F7CCA995CBCD}" destId="{63B83F06-C415-4687-9B08-35F72C654703}" srcOrd="0" destOrd="0" presId="urn:microsoft.com/office/officeart/2005/8/layout/cycle1"/>
    <dgm:cxn modelId="{302680F7-9F1B-448B-8D85-39C7C9B7145A}" type="presOf" srcId="{3C093698-8AD1-4B3D-A4FA-76406E57ABC2}" destId="{A7DC57F2-3992-4617-BB57-7AA88EF6004B}" srcOrd="0" destOrd="0" presId="urn:microsoft.com/office/officeart/2005/8/layout/cycle1"/>
    <dgm:cxn modelId="{E0EEAAF8-443A-4A38-A0E1-C3941238A8A6}" type="presOf" srcId="{AE69F4E2-7DC5-4C73-A4AB-61C28F8213BD}" destId="{AC5D9BB2-20DE-4FFC-A66D-7B78C683A1EF}" srcOrd="0" destOrd="0" presId="urn:microsoft.com/office/officeart/2005/8/layout/cycle1"/>
    <dgm:cxn modelId="{57EE1734-45FE-480B-BD37-34A29BA86C58}" type="presParOf" srcId="{3271DA88-994E-4567-B5A2-1C2F5FCEEC98}" destId="{206AE687-66A1-451D-AFD2-4EF901C70EF9}" srcOrd="0" destOrd="0" presId="urn:microsoft.com/office/officeart/2005/8/layout/cycle1"/>
    <dgm:cxn modelId="{8A5808F7-8A96-4DCB-B30C-DC2BD4C67107}" type="presParOf" srcId="{3271DA88-994E-4567-B5A2-1C2F5FCEEC98}" destId="{3B99B187-023E-48CD-AE43-ED59338DA83D}" srcOrd="1" destOrd="0" presId="urn:microsoft.com/office/officeart/2005/8/layout/cycle1"/>
    <dgm:cxn modelId="{E977AB78-B0BA-4B27-84B7-E2FBC6348DBE}" type="presParOf" srcId="{3271DA88-994E-4567-B5A2-1C2F5FCEEC98}" destId="{63B83F06-C415-4687-9B08-35F72C654703}" srcOrd="2" destOrd="0" presId="urn:microsoft.com/office/officeart/2005/8/layout/cycle1"/>
    <dgm:cxn modelId="{6A74B771-C254-49BF-9EAB-23EB6A1AF42A}" type="presParOf" srcId="{3271DA88-994E-4567-B5A2-1C2F5FCEEC98}" destId="{4C18DF47-0ADC-4A2B-80CB-A6266BEC08F9}" srcOrd="3" destOrd="0" presId="urn:microsoft.com/office/officeart/2005/8/layout/cycle1"/>
    <dgm:cxn modelId="{D14C2EF7-322E-413E-A33E-BAB785BCC3B4}" type="presParOf" srcId="{3271DA88-994E-4567-B5A2-1C2F5FCEEC98}" destId="{B402DCAD-A102-45E4-9F5B-DC9A64801713}" srcOrd="4" destOrd="0" presId="urn:microsoft.com/office/officeart/2005/8/layout/cycle1"/>
    <dgm:cxn modelId="{1448A1AB-028E-4C1D-B693-08A96DA8EAAC}" type="presParOf" srcId="{3271DA88-994E-4567-B5A2-1C2F5FCEEC98}" destId="{30A47669-21B4-4F97-A9FF-08902BC61C2E}" srcOrd="5" destOrd="0" presId="urn:microsoft.com/office/officeart/2005/8/layout/cycle1"/>
    <dgm:cxn modelId="{5EDC125F-2B04-4293-AF6F-95E9C0298D76}" type="presParOf" srcId="{3271DA88-994E-4567-B5A2-1C2F5FCEEC98}" destId="{6C1544B4-BA9A-49DD-91C2-0EA4826BA546}" srcOrd="6" destOrd="0" presId="urn:microsoft.com/office/officeart/2005/8/layout/cycle1"/>
    <dgm:cxn modelId="{8B4F3B70-E4F1-454B-A1AE-FC5267AE9FB9}" type="presParOf" srcId="{3271DA88-994E-4567-B5A2-1C2F5FCEEC98}" destId="{AC5D9BB2-20DE-4FFC-A66D-7B78C683A1EF}" srcOrd="7" destOrd="0" presId="urn:microsoft.com/office/officeart/2005/8/layout/cycle1"/>
    <dgm:cxn modelId="{B56953CA-E0F8-4F44-9DD5-6522DD977FA7}" type="presParOf" srcId="{3271DA88-994E-4567-B5A2-1C2F5FCEEC98}" destId="{60BCAAAE-4979-4E7E-BD4A-3B9E120AAD21}" srcOrd="8" destOrd="0" presId="urn:microsoft.com/office/officeart/2005/8/layout/cycle1"/>
    <dgm:cxn modelId="{44A97494-D06D-4632-815B-1FCC05E8BBB2}" type="presParOf" srcId="{3271DA88-994E-4567-B5A2-1C2F5FCEEC98}" destId="{C8985F22-5770-4455-8B12-22FB4CCEF9ED}" srcOrd="9" destOrd="0" presId="urn:microsoft.com/office/officeart/2005/8/layout/cycle1"/>
    <dgm:cxn modelId="{F9A2C2CD-7C9C-4613-8883-65222861361A}" type="presParOf" srcId="{3271DA88-994E-4567-B5A2-1C2F5FCEEC98}" destId="{E4701C5A-3208-4E14-AEB3-1A5AD5C3BC57}" srcOrd="10" destOrd="0" presId="urn:microsoft.com/office/officeart/2005/8/layout/cycle1"/>
    <dgm:cxn modelId="{99E6CC90-E8C4-4715-84E0-3620716BFCFE}" type="presParOf" srcId="{3271DA88-994E-4567-B5A2-1C2F5FCEEC98}" destId="{A7DC57F2-3992-4617-BB57-7AA88EF6004B}" srcOrd="11" destOrd="0" presId="urn:microsoft.com/office/officeart/2005/8/layout/cycle1"/>
    <dgm:cxn modelId="{CFAEFBBC-87D6-4EB7-9FC8-B6AA0C712F6C}" type="presParOf" srcId="{3271DA88-994E-4567-B5A2-1C2F5FCEEC98}" destId="{B878394E-0388-467B-8199-DCBEB2D4C8FB}" srcOrd="12" destOrd="0" presId="urn:microsoft.com/office/officeart/2005/8/layout/cycle1"/>
    <dgm:cxn modelId="{C5A9F93B-8F2A-4AF4-9A3A-096368FCCA1C}" type="presParOf" srcId="{3271DA88-994E-4567-B5A2-1C2F5FCEEC98}" destId="{39E73F1C-3A11-491C-9781-743E9FDD1669}" srcOrd="13" destOrd="0" presId="urn:microsoft.com/office/officeart/2005/8/layout/cycle1"/>
    <dgm:cxn modelId="{8A95E947-8AD0-485B-AFBE-3E4B4318B013}" type="presParOf" srcId="{3271DA88-994E-4567-B5A2-1C2F5FCEEC98}" destId="{2FEFCC98-3CFF-4124-A2C2-1325A484A4C6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D98427-825F-4451-9EE1-6C5492FDD06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bs-Latn-BA"/>
        </a:p>
      </dgm:t>
    </dgm:pt>
    <dgm:pt modelId="{710622FF-DD3E-45D3-9E01-FC433630D736}">
      <dgm:prSet phldrT="[Text]" custT="1"/>
      <dgm:spPr/>
      <dgm:t>
        <a:bodyPr/>
        <a:lstStyle/>
        <a:p>
          <a:r>
            <a:rPr lang="bs-Latn-BA" sz="1800" dirty="0"/>
            <a:t>Opredijeljenje svih nivoa vlasti da zajedno rade na ostvarivanju COR</a:t>
          </a:r>
        </a:p>
      </dgm:t>
    </dgm:pt>
    <dgm:pt modelId="{A94B6301-F997-476D-AEC8-BA2C8E4AFE76}" type="parTrans" cxnId="{66B9693B-622C-4839-8725-3E22BFD80B75}">
      <dgm:prSet/>
      <dgm:spPr/>
      <dgm:t>
        <a:bodyPr/>
        <a:lstStyle/>
        <a:p>
          <a:endParaRPr lang="bs-Latn-BA"/>
        </a:p>
      </dgm:t>
    </dgm:pt>
    <dgm:pt modelId="{ED7E6AE1-C788-4464-8E94-FDA630E5637B}" type="sibTrans" cxnId="{66B9693B-622C-4839-8725-3E22BFD80B75}">
      <dgm:prSet/>
      <dgm:spPr/>
      <dgm:t>
        <a:bodyPr/>
        <a:lstStyle/>
        <a:p>
          <a:endParaRPr lang="bs-Latn-BA"/>
        </a:p>
      </dgm:t>
    </dgm:pt>
    <dgm:pt modelId="{597E11A0-A02C-4D25-888E-0372C04B281E}">
      <dgm:prSet phldrT="[Text]" custT="1"/>
      <dgm:spPr/>
      <dgm:t>
        <a:bodyPr/>
        <a:lstStyle/>
        <a:p>
          <a:r>
            <a:rPr lang="bs-Latn-BA" sz="1800" dirty="0"/>
            <a:t>Radna pod-grupa za izradu Prvog dobrovoljnog izvještaja</a:t>
          </a:r>
        </a:p>
      </dgm:t>
    </dgm:pt>
    <dgm:pt modelId="{C6B08E76-4451-4726-A460-05E6E950FF31}" type="parTrans" cxnId="{01AAEB47-4B12-4809-9A82-7C93F8193A55}">
      <dgm:prSet/>
      <dgm:spPr/>
      <dgm:t>
        <a:bodyPr/>
        <a:lstStyle/>
        <a:p>
          <a:endParaRPr lang="bs-Latn-BA"/>
        </a:p>
      </dgm:t>
    </dgm:pt>
    <dgm:pt modelId="{D1A5EC22-612F-40B4-A7A4-8F7326727F8A}" type="sibTrans" cxnId="{01AAEB47-4B12-4809-9A82-7C93F8193A55}">
      <dgm:prSet/>
      <dgm:spPr/>
      <dgm:t>
        <a:bodyPr/>
        <a:lstStyle/>
        <a:p>
          <a:endParaRPr lang="bs-Latn-BA"/>
        </a:p>
      </dgm:t>
    </dgm:pt>
    <dgm:pt modelId="{2D0A5D9F-890F-44D9-B182-AE415A389A51}">
      <dgm:prSet phldrT="[Text]" custT="1"/>
      <dgm:spPr/>
      <dgm:t>
        <a:bodyPr/>
        <a:lstStyle/>
        <a:p>
          <a:r>
            <a:rPr lang="bs-Latn-BA" sz="1800" dirty="0"/>
            <a:t>Analitičke podloge: Pregled stanja po pojedinačnim COR</a:t>
          </a:r>
        </a:p>
      </dgm:t>
    </dgm:pt>
    <dgm:pt modelId="{6B93020E-12D2-49EF-A7DF-5425417EFDCE}" type="parTrans" cxnId="{108ECEEC-67E4-432E-A0E1-1C6F76CCC95D}">
      <dgm:prSet/>
      <dgm:spPr/>
      <dgm:t>
        <a:bodyPr/>
        <a:lstStyle/>
        <a:p>
          <a:endParaRPr lang="bs-Latn-BA"/>
        </a:p>
      </dgm:t>
    </dgm:pt>
    <dgm:pt modelId="{7D02426B-1022-4D7D-BDBF-E82E7C25ECF2}" type="sibTrans" cxnId="{108ECEEC-67E4-432E-A0E1-1C6F76CCC95D}">
      <dgm:prSet/>
      <dgm:spPr/>
      <dgm:t>
        <a:bodyPr/>
        <a:lstStyle/>
        <a:p>
          <a:endParaRPr lang="bs-Latn-BA"/>
        </a:p>
      </dgm:t>
    </dgm:pt>
    <dgm:pt modelId="{0F10F705-86A5-4B3A-9E4B-1512C5FDD03B}">
      <dgm:prSet custT="1"/>
      <dgm:spPr/>
      <dgm:t>
        <a:bodyPr/>
        <a:lstStyle/>
        <a:p>
          <a:r>
            <a:rPr lang="bs-Latn-BA" sz="1800" dirty="0"/>
            <a:t>Predstavljanje Izvještaja na Visokom političkom forumu, juli 2019.</a:t>
          </a:r>
        </a:p>
      </dgm:t>
    </dgm:pt>
    <dgm:pt modelId="{2DCCD969-65EC-47B5-AC09-AC36B64BB996}" type="parTrans" cxnId="{E8B01000-DE7B-407A-B7C0-E7274CB9218A}">
      <dgm:prSet/>
      <dgm:spPr/>
      <dgm:t>
        <a:bodyPr/>
        <a:lstStyle/>
        <a:p>
          <a:endParaRPr lang="bs-Latn-BA"/>
        </a:p>
      </dgm:t>
    </dgm:pt>
    <dgm:pt modelId="{F010DC94-5CF9-4D7C-8144-BD9F9BBEB57A}" type="sibTrans" cxnId="{E8B01000-DE7B-407A-B7C0-E7274CB9218A}">
      <dgm:prSet/>
      <dgm:spPr/>
      <dgm:t>
        <a:bodyPr/>
        <a:lstStyle/>
        <a:p>
          <a:endParaRPr lang="bs-Latn-BA"/>
        </a:p>
      </dgm:t>
    </dgm:pt>
    <dgm:pt modelId="{EA4ABCD5-D78F-4452-95D3-BD4F4CAE989C}">
      <dgm:prSet custT="1"/>
      <dgm:spPr/>
      <dgm:t>
        <a:bodyPr/>
        <a:lstStyle/>
        <a:p>
          <a:r>
            <a:rPr lang="bs-Latn-BA" sz="1800" dirty="0"/>
            <a:t>Široke konsultacije: Institucije, civilno društvo, privatni sektor, građani</a:t>
          </a:r>
        </a:p>
      </dgm:t>
    </dgm:pt>
    <dgm:pt modelId="{53815CBF-6E4F-4A32-A804-4ED380B5A44C}" type="parTrans" cxnId="{FB9F1331-5416-40A1-B9C1-1390A75B4BE4}">
      <dgm:prSet/>
      <dgm:spPr/>
      <dgm:t>
        <a:bodyPr/>
        <a:lstStyle/>
        <a:p>
          <a:endParaRPr lang="bs-Latn-BA"/>
        </a:p>
      </dgm:t>
    </dgm:pt>
    <dgm:pt modelId="{4874955B-4AA8-46C1-964A-47166378A84C}" type="sibTrans" cxnId="{FB9F1331-5416-40A1-B9C1-1390A75B4BE4}">
      <dgm:prSet/>
      <dgm:spPr/>
      <dgm:t>
        <a:bodyPr/>
        <a:lstStyle/>
        <a:p>
          <a:endParaRPr lang="bs-Latn-BA"/>
        </a:p>
      </dgm:t>
    </dgm:pt>
    <dgm:pt modelId="{05BDE039-B581-49A4-B66B-CA99692F8EE8}" type="pres">
      <dgm:prSet presAssocID="{FED98427-825F-4451-9EE1-6C5492FDD06F}" presName="linear" presStyleCnt="0">
        <dgm:presLayoutVars>
          <dgm:dir/>
          <dgm:animLvl val="lvl"/>
          <dgm:resizeHandles val="exact"/>
        </dgm:presLayoutVars>
      </dgm:prSet>
      <dgm:spPr/>
    </dgm:pt>
    <dgm:pt modelId="{F27E70DD-3FC3-46A2-BE1C-18260A2B9503}" type="pres">
      <dgm:prSet presAssocID="{710622FF-DD3E-45D3-9E01-FC433630D736}" presName="parentLin" presStyleCnt="0"/>
      <dgm:spPr/>
    </dgm:pt>
    <dgm:pt modelId="{921993B8-AF63-453F-AA1C-58CFFE3768F5}" type="pres">
      <dgm:prSet presAssocID="{710622FF-DD3E-45D3-9E01-FC433630D736}" presName="parentLeftMargin" presStyleLbl="node1" presStyleIdx="0" presStyleCnt="5"/>
      <dgm:spPr/>
    </dgm:pt>
    <dgm:pt modelId="{3A6FAC9A-54F3-4227-BF9F-1723A15691E9}" type="pres">
      <dgm:prSet presAssocID="{710622FF-DD3E-45D3-9E01-FC433630D736}" presName="parentText" presStyleLbl="node1" presStyleIdx="0" presStyleCnt="5" custScaleX="130001">
        <dgm:presLayoutVars>
          <dgm:chMax val="0"/>
          <dgm:bulletEnabled val="1"/>
        </dgm:presLayoutVars>
      </dgm:prSet>
      <dgm:spPr/>
    </dgm:pt>
    <dgm:pt modelId="{829ACFDE-07D9-4004-9F76-BCEDDBE99BCB}" type="pres">
      <dgm:prSet presAssocID="{710622FF-DD3E-45D3-9E01-FC433630D736}" presName="negativeSpace" presStyleCnt="0"/>
      <dgm:spPr/>
    </dgm:pt>
    <dgm:pt modelId="{9266CE6E-FF3B-46E3-A6CD-7CCE710ACF0A}" type="pres">
      <dgm:prSet presAssocID="{710622FF-DD3E-45D3-9E01-FC433630D736}" presName="childText" presStyleLbl="conFgAcc1" presStyleIdx="0" presStyleCnt="5" custLinFactNeighborY="-1968">
        <dgm:presLayoutVars>
          <dgm:bulletEnabled val="1"/>
        </dgm:presLayoutVars>
      </dgm:prSet>
      <dgm:spPr/>
    </dgm:pt>
    <dgm:pt modelId="{1EB68039-D9D9-4FFB-BD3E-257407E6F685}" type="pres">
      <dgm:prSet presAssocID="{ED7E6AE1-C788-4464-8E94-FDA630E5637B}" presName="spaceBetweenRectangles" presStyleCnt="0"/>
      <dgm:spPr/>
    </dgm:pt>
    <dgm:pt modelId="{3731DB7A-0025-403A-A078-1EDC3BF3C243}" type="pres">
      <dgm:prSet presAssocID="{597E11A0-A02C-4D25-888E-0372C04B281E}" presName="parentLin" presStyleCnt="0"/>
      <dgm:spPr/>
    </dgm:pt>
    <dgm:pt modelId="{37D4EEE9-F2EC-434B-9642-13406BEB6E97}" type="pres">
      <dgm:prSet presAssocID="{597E11A0-A02C-4D25-888E-0372C04B281E}" presName="parentLeftMargin" presStyleLbl="node1" presStyleIdx="0" presStyleCnt="5"/>
      <dgm:spPr/>
    </dgm:pt>
    <dgm:pt modelId="{E75E686C-8FAF-4A77-B005-2D912BBD3F63}" type="pres">
      <dgm:prSet presAssocID="{597E11A0-A02C-4D25-888E-0372C04B281E}" presName="parentText" presStyleLbl="node1" presStyleIdx="1" presStyleCnt="5" custScaleX="129006">
        <dgm:presLayoutVars>
          <dgm:chMax val="0"/>
          <dgm:bulletEnabled val="1"/>
        </dgm:presLayoutVars>
      </dgm:prSet>
      <dgm:spPr/>
    </dgm:pt>
    <dgm:pt modelId="{90ECA84E-D2BF-48FD-87D4-A1199B8A16B4}" type="pres">
      <dgm:prSet presAssocID="{597E11A0-A02C-4D25-888E-0372C04B281E}" presName="negativeSpace" presStyleCnt="0"/>
      <dgm:spPr/>
    </dgm:pt>
    <dgm:pt modelId="{0DB7D202-B0B6-4EE9-8D00-FCD8C4C9122F}" type="pres">
      <dgm:prSet presAssocID="{597E11A0-A02C-4D25-888E-0372C04B281E}" presName="childText" presStyleLbl="conFgAcc1" presStyleIdx="1" presStyleCnt="5">
        <dgm:presLayoutVars>
          <dgm:bulletEnabled val="1"/>
        </dgm:presLayoutVars>
      </dgm:prSet>
      <dgm:spPr/>
    </dgm:pt>
    <dgm:pt modelId="{3C5322E3-C481-426D-B523-33322848A4D5}" type="pres">
      <dgm:prSet presAssocID="{D1A5EC22-612F-40B4-A7A4-8F7326727F8A}" presName="spaceBetweenRectangles" presStyleCnt="0"/>
      <dgm:spPr/>
    </dgm:pt>
    <dgm:pt modelId="{FF59F133-AB70-4269-BAE6-DBAA65A14D27}" type="pres">
      <dgm:prSet presAssocID="{2D0A5D9F-890F-44D9-B182-AE415A389A51}" presName="parentLin" presStyleCnt="0"/>
      <dgm:spPr/>
    </dgm:pt>
    <dgm:pt modelId="{9D9A4E0C-B84D-4978-8A5F-086374088880}" type="pres">
      <dgm:prSet presAssocID="{2D0A5D9F-890F-44D9-B182-AE415A389A51}" presName="parentLeftMargin" presStyleLbl="node1" presStyleIdx="1" presStyleCnt="5"/>
      <dgm:spPr/>
    </dgm:pt>
    <dgm:pt modelId="{4EDADFE3-AADF-4482-A476-BA3DA5ADA5DC}" type="pres">
      <dgm:prSet presAssocID="{2D0A5D9F-890F-44D9-B182-AE415A389A51}" presName="parentText" presStyleLbl="node1" presStyleIdx="2" presStyleCnt="5" custScaleX="129338" custScaleY="88241">
        <dgm:presLayoutVars>
          <dgm:chMax val="0"/>
          <dgm:bulletEnabled val="1"/>
        </dgm:presLayoutVars>
      </dgm:prSet>
      <dgm:spPr/>
    </dgm:pt>
    <dgm:pt modelId="{749A2713-B2E7-4A2F-9E6F-C00C3F1192B2}" type="pres">
      <dgm:prSet presAssocID="{2D0A5D9F-890F-44D9-B182-AE415A389A51}" presName="negativeSpace" presStyleCnt="0"/>
      <dgm:spPr/>
    </dgm:pt>
    <dgm:pt modelId="{C652922F-1816-48DF-B6E2-DFAC35182D06}" type="pres">
      <dgm:prSet presAssocID="{2D0A5D9F-890F-44D9-B182-AE415A389A51}" presName="childText" presStyleLbl="conFgAcc1" presStyleIdx="2" presStyleCnt="5">
        <dgm:presLayoutVars>
          <dgm:bulletEnabled val="1"/>
        </dgm:presLayoutVars>
      </dgm:prSet>
      <dgm:spPr/>
    </dgm:pt>
    <dgm:pt modelId="{2C33C5F2-1539-439E-987B-F6C86D842A2A}" type="pres">
      <dgm:prSet presAssocID="{7D02426B-1022-4D7D-BDBF-E82E7C25ECF2}" presName="spaceBetweenRectangles" presStyleCnt="0"/>
      <dgm:spPr/>
    </dgm:pt>
    <dgm:pt modelId="{5A4B32F2-7AC1-4B7F-8D40-8D263146DEC5}" type="pres">
      <dgm:prSet presAssocID="{EA4ABCD5-D78F-4452-95D3-BD4F4CAE989C}" presName="parentLin" presStyleCnt="0"/>
      <dgm:spPr/>
    </dgm:pt>
    <dgm:pt modelId="{CA2BB3C3-6049-46AA-92EA-EA46CBA28624}" type="pres">
      <dgm:prSet presAssocID="{EA4ABCD5-D78F-4452-95D3-BD4F4CAE989C}" presName="parentLeftMargin" presStyleLbl="node1" presStyleIdx="2" presStyleCnt="5"/>
      <dgm:spPr/>
    </dgm:pt>
    <dgm:pt modelId="{F4908B05-52F9-4982-95D2-A8057CC61D98}" type="pres">
      <dgm:prSet presAssocID="{EA4ABCD5-D78F-4452-95D3-BD4F4CAE989C}" presName="parentText" presStyleLbl="node1" presStyleIdx="3" presStyleCnt="5" custScaleX="128012" custScaleY="96298">
        <dgm:presLayoutVars>
          <dgm:chMax val="0"/>
          <dgm:bulletEnabled val="1"/>
        </dgm:presLayoutVars>
      </dgm:prSet>
      <dgm:spPr/>
    </dgm:pt>
    <dgm:pt modelId="{21E287DD-E16C-4AD8-84BE-809C07C7A6EA}" type="pres">
      <dgm:prSet presAssocID="{EA4ABCD5-D78F-4452-95D3-BD4F4CAE989C}" presName="negativeSpace" presStyleCnt="0"/>
      <dgm:spPr/>
    </dgm:pt>
    <dgm:pt modelId="{BA46533F-AAF0-4571-9DE7-EC19F1A34B36}" type="pres">
      <dgm:prSet presAssocID="{EA4ABCD5-D78F-4452-95D3-BD4F4CAE989C}" presName="childText" presStyleLbl="conFgAcc1" presStyleIdx="3" presStyleCnt="5">
        <dgm:presLayoutVars>
          <dgm:bulletEnabled val="1"/>
        </dgm:presLayoutVars>
      </dgm:prSet>
      <dgm:spPr/>
    </dgm:pt>
    <dgm:pt modelId="{20F92133-547E-46B7-B934-554F1A5F1CD6}" type="pres">
      <dgm:prSet presAssocID="{4874955B-4AA8-46C1-964A-47166378A84C}" presName="spaceBetweenRectangles" presStyleCnt="0"/>
      <dgm:spPr/>
    </dgm:pt>
    <dgm:pt modelId="{FCAAF283-D0C3-4FFE-BA89-A8BA10E37958}" type="pres">
      <dgm:prSet presAssocID="{0F10F705-86A5-4B3A-9E4B-1512C5FDD03B}" presName="parentLin" presStyleCnt="0"/>
      <dgm:spPr/>
    </dgm:pt>
    <dgm:pt modelId="{EA426C00-5E6F-4412-90BB-5F82AB798509}" type="pres">
      <dgm:prSet presAssocID="{0F10F705-86A5-4B3A-9E4B-1512C5FDD03B}" presName="parentLeftMargin" presStyleLbl="node1" presStyleIdx="3" presStyleCnt="5"/>
      <dgm:spPr/>
    </dgm:pt>
    <dgm:pt modelId="{BFE6E1FA-C77E-4C90-8369-401B60A381F0}" type="pres">
      <dgm:prSet presAssocID="{0F10F705-86A5-4B3A-9E4B-1512C5FDD03B}" presName="parentText" presStyleLbl="node1" presStyleIdx="4" presStyleCnt="5" custScaleX="128675" custScaleY="70867">
        <dgm:presLayoutVars>
          <dgm:chMax val="0"/>
          <dgm:bulletEnabled val="1"/>
        </dgm:presLayoutVars>
      </dgm:prSet>
      <dgm:spPr/>
    </dgm:pt>
    <dgm:pt modelId="{2316F211-06F6-49B9-AA49-5AF84FC902EF}" type="pres">
      <dgm:prSet presAssocID="{0F10F705-86A5-4B3A-9E4B-1512C5FDD03B}" presName="negativeSpace" presStyleCnt="0"/>
      <dgm:spPr/>
    </dgm:pt>
    <dgm:pt modelId="{93DF12BC-6B80-4A81-84B6-68AFB25CF1D3}" type="pres">
      <dgm:prSet presAssocID="{0F10F705-86A5-4B3A-9E4B-1512C5FDD03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8B01000-DE7B-407A-B7C0-E7274CB9218A}" srcId="{FED98427-825F-4451-9EE1-6C5492FDD06F}" destId="{0F10F705-86A5-4B3A-9E4B-1512C5FDD03B}" srcOrd="4" destOrd="0" parTransId="{2DCCD969-65EC-47B5-AC09-AC36B64BB996}" sibTransId="{F010DC94-5CF9-4D7C-8144-BD9F9BBEB57A}"/>
    <dgm:cxn modelId="{FFC26704-AC86-4268-B408-5E4C9448E02D}" type="presOf" srcId="{710622FF-DD3E-45D3-9E01-FC433630D736}" destId="{3A6FAC9A-54F3-4227-BF9F-1723A15691E9}" srcOrd="1" destOrd="0" presId="urn:microsoft.com/office/officeart/2005/8/layout/list1"/>
    <dgm:cxn modelId="{FB9F1331-5416-40A1-B9C1-1390A75B4BE4}" srcId="{FED98427-825F-4451-9EE1-6C5492FDD06F}" destId="{EA4ABCD5-D78F-4452-95D3-BD4F4CAE989C}" srcOrd="3" destOrd="0" parTransId="{53815CBF-6E4F-4A32-A804-4ED380B5A44C}" sibTransId="{4874955B-4AA8-46C1-964A-47166378A84C}"/>
    <dgm:cxn modelId="{12A93D32-3586-499D-864E-74431796E59F}" type="presOf" srcId="{2D0A5D9F-890F-44D9-B182-AE415A389A51}" destId="{4EDADFE3-AADF-4482-A476-BA3DA5ADA5DC}" srcOrd="1" destOrd="0" presId="urn:microsoft.com/office/officeart/2005/8/layout/list1"/>
    <dgm:cxn modelId="{FF6FAD37-87EA-4AC8-B11D-DEAFE43D695A}" type="presOf" srcId="{EA4ABCD5-D78F-4452-95D3-BD4F4CAE989C}" destId="{CA2BB3C3-6049-46AA-92EA-EA46CBA28624}" srcOrd="0" destOrd="0" presId="urn:microsoft.com/office/officeart/2005/8/layout/list1"/>
    <dgm:cxn modelId="{66B9693B-622C-4839-8725-3E22BFD80B75}" srcId="{FED98427-825F-4451-9EE1-6C5492FDD06F}" destId="{710622FF-DD3E-45D3-9E01-FC433630D736}" srcOrd="0" destOrd="0" parTransId="{A94B6301-F997-476D-AEC8-BA2C8E4AFE76}" sibTransId="{ED7E6AE1-C788-4464-8E94-FDA630E5637B}"/>
    <dgm:cxn modelId="{01AAEB47-4B12-4809-9A82-7C93F8193A55}" srcId="{FED98427-825F-4451-9EE1-6C5492FDD06F}" destId="{597E11A0-A02C-4D25-888E-0372C04B281E}" srcOrd="1" destOrd="0" parTransId="{C6B08E76-4451-4726-A460-05E6E950FF31}" sibTransId="{D1A5EC22-612F-40B4-A7A4-8F7326727F8A}"/>
    <dgm:cxn modelId="{4674F96D-5715-4C42-8D83-A1F1AB63CDA5}" type="presOf" srcId="{597E11A0-A02C-4D25-888E-0372C04B281E}" destId="{E75E686C-8FAF-4A77-B005-2D912BBD3F63}" srcOrd="1" destOrd="0" presId="urn:microsoft.com/office/officeart/2005/8/layout/list1"/>
    <dgm:cxn modelId="{1B3A1D75-A288-4568-9F71-CC80A3D5C0C2}" type="presOf" srcId="{2D0A5D9F-890F-44D9-B182-AE415A389A51}" destId="{9D9A4E0C-B84D-4978-8A5F-086374088880}" srcOrd="0" destOrd="0" presId="urn:microsoft.com/office/officeart/2005/8/layout/list1"/>
    <dgm:cxn modelId="{AB703C7E-771F-4323-9040-507F213093CF}" type="presOf" srcId="{710622FF-DD3E-45D3-9E01-FC433630D736}" destId="{921993B8-AF63-453F-AA1C-58CFFE3768F5}" srcOrd="0" destOrd="0" presId="urn:microsoft.com/office/officeart/2005/8/layout/list1"/>
    <dgm:cxn modelId="{C09BE18E-F60C-4BCD-B4C1-6BD4799604BE}" type="presOf" srcId="{597E11A0-A02C-4D25-888E-0372C04B281E}" destId="{37D4EEE9-F2EC-434B-9642-13406BEB6E97}" srcOrd="0" destOrd="0" presId="urn:microsoft.com/office/officeart/2005/8/layout/list1"/>
    <dgm:cxn modelId="{1F28E8A4-3E13-42F8-A865-27E020BCA98B}" type="presOf" srcId="{FED98427-825F-4451-9EE1-6C5492FDD06F}" destId="{05BDE039-B581-49A4-B66B-CA99692F8EE8}" srcOrd="0" destOrd="0" presId="urn:microsoft.com/office/officeart/2005/8/layout/list1"/>
    <dgm:cxn modelId="{FB0263AA-08D1-4162-A880-82A6F389DC01}" type="presOf" srcId="{0F10F705-86A5-4B3A-9E4B-1512C5FDD03B}" destId="{BFE6E1FA-C77E-4C90-8369-401B60A381F0}" srcOrd="1" destOrd="0" presId="urn:microsoft.com/office/officeart/2005/8/layout/list1"/>
    <dgm:cxn modelId="{1F0098B0-9DE5-4867-AC0D-428074A45406}" type="presOf" srcId="{0F10F705-86A5-4B3A-9E4B-1512C5FDD03B}" destId="{EA426C00-5E6F-4412-90BB-5F82AB798509}" srcOrd="0" destOrd="0" presId="urn:microsoft.com/office/officeart/2005/8/layout/list1"/>
    <dgm:cxn modelId="{73B108D1-5671-47BC-AC0D-A7686C01D277}" type="presOf" srcId="{EA4ABCD5-D78F-4452-95D3-BD4F4CAE989C}" destId="{F4908B05-52F9-4982-95D2-A8057CC61D98}" srcOrd="1" destOrd="0" presId="urn:microsoft.com/office/officeart/2005/8/layout/list1"/>
    <dgm:cxn modelId="{108ECEEC-67E4-432E-A0E1-1C6F76CCC95D}" srcId="{FED98427-825F-4451-9EE1-6C5492FDD06F}" destId="{2D0A5D9F-890F-44D9-B182-AE415A389A51}" srcOrd="2" destOrd="0" parTransId="{6B93020E-12D2-49EF-A7DF-5425417EFDCE}" sibTransId="{7D02426B-1022-4D7D-BDBF-E82E7C25ECF2}"/>
    <dgm:cxn modelId="{D454E489-C87C-4C0A-8F95-CBB4D3ACF73B}" type="presParOf" srcId="{05BDE039-B581-49A4-B66B-CA99692F8EE8}" destId="{F27E70DD-3FC3-46A2-BE1C-18260A2B9503}" srcOrd="0" destOrd="0" presId="urn:microsoft.com/office/officeart/2005/8/layout/list1"/>
    <dgm:cxn modelId="{A89B84AB-C917-483F-9E73-6C0CFB470ED8}" type="presParOf" srcId="{F27E70DD-3FC3-46A2-BE1C-18260A2B9503}" destId="{921993B8-AF63-453F-AA1C-58CFFE3768F5}" srcOrd="0" destOrd="0" presId="urn:microsoft.com/office/officeart/2005/8/layout/list1"/>
    <dgm:cxn modelId="{D6288EEE-437E-40E1-AA43-18828274F75C}" type="presParOf" srcId="{F27E70DD-3FC3-46A2-BE1C-18260A2B9503}" destId="{3A6FAC9A-54F3-4227-BF9F-1723A15691E9}" srcOrd="1" destOrd="0" presId="urn:microsoft.com/office/officeart/2005/8/layout/list1"/>
    <dgm:cxn modelId="{70C8EDC9-0B9F-4965-A7FD-338630A6A8E3}" type="presParOf" srcId="{05BDE039-B581-49A4-B66B-CA99692F8EE8}" destId="{829ACFDE-07D9-4004-9F76-BCEDDBE99BCB}" srcOrd="1" destOrd="0" presId="urn:microsoft.com/office/officeart/2005/8/layout/list1"/>
    <dgm:cxn modelId="{AF1465F2-1354-4740-96CB-96120F1AB596}" type="presParOf" srcId="{05BDE039-B581-49A4-B66B-CA99692F8EE8}" destId="{9266CE6E-FF3B-46E3-A6CD-7CCE710ACF0A}" srcOrd="2" destOrd="0" presId="urn:microsoft.com/office/officeart/2005/8/layout/list1"/>
    <dgm:cxn modelId="{9EC6293A-2717-4AED-B350-8EBCFE0B89E1}" type="presParOf" srcId="{05BDE039-B581-49A4-B66B-CA99692F8EE8}" destId="{1EB68039-D9D9-4FFB-BD3E-257407E6F685}" srcOrd="3" destOrd="0" presId="urn:microsoft.com/office/officeart/2005/8/layout/list1"/>
    <dgm:cxn modelId="{0174E5DA-5856-43B2-BCC4-9C196E167F0F}" type="presParOf" srcId="{05BDE039-B581-49A4-B66B-CA99692F8EE8}" destId="{3731DB7A-0025-403A-A078-1EDC3BF3C243}" srcOrd="4" destOrd="0" presId="urn:microsoft.com/office/officeart/2005/8/layout/list1"/>
    <dgm:cxn modelId="{0C8F46B6-1EA9-4E84-AE63-FFC9A7FE2880}" type="presParOf" srcId="{3731DB7A-0025-403A-A078-1EDC3BF3C243}" destId="{37D4EEE9-F2EC-434B-9642-13406BEB6E97}" srcOrd="0" destOrd="0" presId="urn:microsoft.com/office/officeart/2005/8/layout/list1"/>
    <dgm:cxn modelId="{55646292-C90F-4F0A-BEF8-76A29B8D1495}" type="presParOf" srcId="{3731DB7A-0025-403A-A078-1EDC3BF3C243}" destId="{E75E686C-8FAF-4A77-B005-2D912BBD3F63}" srcOrd="1" destOrd="0" presId="urn:microsoft.com/office/officeart/2005/8/layout/list1"/>
    <dgm:cxn modelId="{F74F67D1-72FE-4B2E-AF4A-47E53B6A67CB}" type="presParOf" srcId="{05BDE039-B581-49A4-B66B-CA99692F8EE8}" destId="{90ECA84E-D2BF-48FD-87D4-A1199B8A16B4}" srcOrd="5" destOrd="0" presId="urn:microsoft.com/office/officeart/2005/8/layout/list1"/>
    <dgm:cxn modelId="{7094BC7D-C5AD-4E83-B7E0-FF73BEA35D5D}" type="presParOf" srcId="{05BDE039-B581-49A4-B66B-CA99692F8EE8}" destId="{0DB7D202-B0B6-4EE9-8D00-FCD8C4C9122F}" srcOrd="6" destOrd="0" presId="urn:microsoft.com/office/officeart/2005/8/layout/list1"/>
    <dgm:cxn modelId="{F756BBDA-9B9F-4723-AC20-32061D776977}" type="presParOf" srcId="{05BDE039-B581-49A4-B66B-CA99692F8EE8}" destId="{3C5322E3-C481-426D-B523-33322848A4D5}" srcOrd="7" destOrd="0" presId="urn:microsoft.com/office/officeart/2005/8/layout/list1"/>
    <dgm:cxn modelId="{5D5B4967-4F53-4B85-AEEC-1F0178BDD384}" type="presParOf" srcId="{05BDE039-B581-49A4-B66B-CA99692F8EE8}" destId="{FF59F133-AB70-4269-BAE6-DBAA65A14D27}" srcOrd="8" destOrd="0" presId="urn:microsoft.com/office/officeart/2005/8/layout/list1"/>
    <dgm:cxn modelId="{E60B788E-3175-4AA5-9658-05EC6B54C74F}" type="presParOf" srcId="{FF59F133-AB70-4269-BAE6-DBAA65A14D27}" destId="{9D9A4E0C-B84D-4978-8A5F-086374088880}" srcOrd="0" destOrd="0" presId="urn:microsoft.com/office/officeart/2005/8/layout/list1"/>
    <dgm:cxn modelId="{1317F784-5B9E-47C5-92ED-A13F10DC14E5}" type="presParOf" srcId="{FF59F133-AB70-4269-BAE6-DBAA65A14D27}" destId="{4EDADFE3-AADF-4482-A476-BA3DA5ADA5DC}" srcOrd="1" destOrd="0" presId="urn:microsoft.com/office/officeart/2005/8/layout/list1"/>
    <dgm:cxn modelId="{B8CD3B26-EFAF-4B34-8A13-2C0385839C46}" type="presParOf" srcId="{05BDE039-B581-49A4-B66B-CA99692F8EE8}" destId="{749A2713-B2E7-4A2F-9E6F-C00C3F1192B2}" srcOrd="9" destOrd="0" presId="urn:microsoft.com/office/officeart/2005/8/layout/list1"/>
    <dgm:cxn modelId="{A6E46694-E68B-4A83-AC5E-787F6937C280}" type="presParOf" srcId="{05BDE039-B581-49A4-B66B-CA99692F8EE8}" destId="{C652922F-1816-48DF-B6E2-DFAC35182D06}" srcOrd="10" destOrd="0" presId="urn:microsoft.com/office/officeart/2005/8/layout/list1"/>
    <dgm:cxn modelId="{9BE2FA03-E7A2-4AA7-BD3D-055D3DBD4486}" type="presParOf" srcId="{05BDE039-B581-49A4-B66B-CA99692F8EE8}" destId="{2C33C5F2-1539-439E-987B-F6C86D842A2A}" srcOrd="11" destOrd="0" presId="urn:microsoft.com/office/officeart/2005/8/layout/list1"/>
    <dgm:cxn modelId="{F67B3464-2E49-407B-A6D7-84FD3FDB7354}" type="presParOf" srcId="{05BDE039-B581-49A4-B66B-CA99692F8EE8}" destId="{5A4B32F2-7AC1-4B7F-8D40-8D263146DEC5}" srcOrd="12" destOrd="0" presId="urn:microsoft.com/office/officeart/2005/8/layout/list1"/>
    <dgm:cxn modelId="{994D3ACA-5809-490D-A267-6CA25C906686}" type="presParOf" srcId="{5A4B32F2-7AC1-4B7F-8D40-8D263146DEC5}" destId="{CA2BB3C3-6049-46AA-92EA-EA46CBA28624}" srcOrd="0" destOrd="0" presId="urn:microsoft.com/office/officeart/2005/8/layout/list1"/>
    <dgm:cxn modelId="{E0181771-BB2C-4373-9EAC-C5BB8B7C33E3}" type="presParOf" srcId="{5A4B32F2-7AC1-4B7F-8D40-8D263146DEC5}" destId="{F4908B05-52F9-4982-95D2-A8057CC61D98}" srcOrd="1" destOrd="0" presId="urn:microsoft.com/office/officeart/2005/8/layout/list1"/>
    <dgm:cxn modelId="{EC33C7BD-0D2E-4266-B5A1-CB11787C71F7}" type="presParOf" srcId="{05BDE039-B581-49A4-B66B-CA99692F8EE8}" destId="{21E287DD-E16C-4AD8-84BE-809C07C7A6EA}" srcOrd="13" destOrd="0" presId="urn:microsoft.com/office/officeart/2005/8/layout/list1"/>
    <dgm:cxn modelId="{036A08A3-EC2C-455F-96A9-F120054A007C}" type="presParOf" srcId="{05BDE039-B581-49A4-B66B-CA99692F8EE8}" destId="{BA46533F-AAF0-4571-9DE7-EC19F1A34B36}" srcOrd="14" destOrd="0" presId="urn:microsoft.com/office/officeart/2005/8/layout/list1"/>
    <dgm:cxn modelId="{743D5B6D-8C1D-40C6-B530-A30D2572C8DC}" type="presParOf" srcId="{05BDE039-B581-49A4-B66B-CA99692F8EE8}" destId="{20F92133-547E-46B7-B934-554F1A5F1CD6}" srcOrd="15" destOrd="0" presId="urn:microsoft.com/office/officeart/2005/8/layout/list1"/>
    <dgm:cxn modelId="{7D9DC854-EC67-4D4A-8AC4-96B23EBD9589}" type="presParOf" srcId="{05BDE039-B581-49A4-B66B-CA99692F8EE8}" destId="{FCAAF283-D0C3-4FFE-BA89-A8BA10E37958}" srcOrd="16" destOrd="0" presId="urn:microsoft.com/office/officeart/2005/8/layout/list1"/>
    <dgm:cxn modelId="{EF91E3E5-2637-447E-872F-89B1A1CA2071}" type="presParOf" srcId="{FCAAF283-D0C3-4FFE-BA89-A8BA10E37958}" destId="{EA426C00-5E6F-4412-90BB-5F82AB798509}" srcOrd="0" destOrd="0" presId="urn:microsoft.com/office/officeart/2005/8/layout/list1"/>
    <dgm:cxn modelId="{05ACD5FD-655C-4544-B386-F55285B1C806}" type="presParOf" srcId="{FCAAF283-D0C3-4FFE-BA89-A8BA10E37958}" destId="{BFE6E1FA-C77E-4C90-8369-401B60A381F0}" srcOrd="1" destOrd="0" presId="urn:microsoft.com/office/officeart/2005/8/layout/list1"/>
    <dgm:cxn modelId="{060EAE26-EF2F-4455-8C3D-6BB64EC5C075}" type="presParOf" srcId="{05BDE039-B581-49A4-B66B-CA99692F8EE8}" destId="{2316F211-06F6-49B9-AA49-5AF84FC902EF}" srcOrd="17" destOrd="0" presId="urn:microsoft.com/office/officeart/2005/8/layout/list1"/>
    <dgm:cxn modelId="{7DBFE14D-3393-4C39-87AF-A8F4A329566A}" type="presParOf" srcId="{05BDE039-B581-49A4-B66B-CA99692F8EE8}" destId="{93DF12BC-6B80-4A81-84B6-68AFB25CF1D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D98427-825F-4451-9EE1-6C5492FDD06F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bs-Latn-BA"/>
        </a:p>
      </dgm:t>
    </dgm:pt>
    <dgm:pt modelId="{710622FF-DD3E-45D3-9E01-FC433630D736}">
      <dgm:prSet phldrT="[Text]" custT="1"/>
      <dgm:spPr/>
      <dgm:t>
        <a:bodyPr/>
        <a:lstStyle/>
        <a:p>
          <a:r>
            <a:rPr lang="bs-Latn-BA" sz="1700" dirty="0"/>
            <a:t>Pokrenut krajem 2018</a:t>
          </a:r>
          <a:r>
            <a:rPr lang="en-US" sz="1700" dirty="0"/>
            <a:t>.</a:t>
          </a:r>
          <a:endParaRPr lang="bs-Latn-BA" sz="1700" dirty="0"/>
        </a:p>
      </dgm:t>
    </dgm:pt>
    <dgm:pt modelId="{A94B6301-F997-476D-AEC8-BA2C8E4AFE76}" type="parTrans" cxnId="{66B9693B-622C-4839-8725-3E22BFD80B75}">
      <dgm:prSet/>
      <dgm:spPr/>
      <dgm:t>
        <a:bodyPr/>
        <a:lstStyle/>
        <a:p>
          <a:endParaRPr lang="bs-Latn-BA"/>
        </a:p>
      </dgm:t>
    </dgm:pt>
    <dgm:pt modelId="{ED7E6AE1-C788-4464-8E94-FDA630E5637B}" type="sibTrans" cxnId="{66B9693B-622C-4839-8725-3E22BFD80B75}">
      <dgm:prSet/>
      <dgm:spPr/>
      <dgm:t>
        <a:bodyPr/>
        <a:lstStyle/>
        <a:p>
          <a:endParaRPr lang="bs-Latn-BA"/>
        </a:p>
      </dgm:t>
    </dgm:pt>
    <dgm:pt modelId="{597E11A0-A02C-4D25-888E-0372C04B281E}">
      <dgm:prSet phldrT="[Text]" custT="1"/>
      <dgm:spPr/>
      <dgm:t>
        <a:bodyPr/>
        <a:lstStyle/>
        <a:p>
          <a:r>
            <a:rPr lang="bs-Latn-BA" sz="1700" dirty="0"/>
            <a:t>Radna pod-grupa za izradu Okvira</a:t>
          </a:r>
        </a:p>
      </dgm:t>
    </dgm:pt>
    <dgm:pt modelId="{C6B08E76-4451-4726-A460-05E6E950FF31}" type="parTrans" cxnId="{01AAEB47-4B12-4809-9A82-7C93F8193A55}">
      <dgm:prSet/>
      <dgm:spPr/>
      <dgm:t>
        <a:bodyPr/>
        <a:lstStyle/>
        <a:p>
          <a:endParaRPr lang="bs-Latn-BA"/>
        </a:p>
      </dgm:t>
    </dgm:pt>
    <dgm:pt modelId="{D1A5EC22-612F-40B4-A7A4-8F7326727F8A}" type="sibTrans" cxnId="{01AAEB47-4B12-4809-9A82-7C93F8193A55}">
      <dgm:prSet/>
      <dgm:spPr/>
      <dgm:t>
        <a:bodyPr/>
        <a:lstStyle/>
        <a:p>
          <a:endParaRPr lang="bs-Latn-BA"/>
        </a:p>
      </dgm:t>
    </dgm:pt>
    <dgm:pt modelId="{2D0A5D9F-890F-44D9-B182-AE415A389A51}">
      <dgm:prSet phldrT="[Text]" custT="1"/>
      <dgm:spPr/>
      <dgm:t>
        <a:bodyPr/>
        <a:lstStyle/>
        <a:p>
          <a:r>
            <a:rPr lang="bs-Latn-BA" sz="1700" dirty="0"/>
            <a:t>Analitičke podloge i dijagnostika: Pregled stanja po svima razvojnim oblastima</a:t>
          </a:r>
        </a:p>
      </dgm:t>
    </dgm:pt>
    <dgm:pt modelId="{6B93020E-12D2-49EF-A7DF-5425417EFDCE}" type="parTrans" cxnId="{108ECEEC-67E4-432E-A0E1-1C6F76CCC95D}">
      <dgm:prSet/>
      <dgm:spPr/>
      <dgm:t>
        <a:bodyPr/>
        <a:lstStyle/>
        <a:p>
          <a:endParaRPr lang="bs-Latn-BA"/>
        </a:p>
      </dgm:t>
    </dgm:pt>
    <dgm:pt modelId="{7D02426B-1022-4D7D-BDBF-E82E7C25ECF2}" type="sibTrans" cxnId="{108ECEEC-67E4-432E-A0E1-1C6F76CCC95D}">
      <dgm:prSet/>
      <dgm:spPr/>
      <dgm:t>
        <a:bodyPr/>
        <a:lstStyle/>
        <a:p>
          <a:endParaRPr lang="bs-Latn-BA"/>
        </a:p>
      </dgm:t>
    </dgm:pt>
    <dgm:pt modelId="{0F10F705-86A5-4B3A-9E4B-1512C5FDD03B}">
      <dgm:prSet custT="1"/>
      <dgm:spPr/>
      <dgm:t>
        <a:bodyPr/>
        <a:lstStyle/>
        <a:p>
          <a:r>
            <a:rPr lang="bs-Latn-BA" sz="1700" dirty="0"/>
            <a:t>Usvajanje </a:t>
          </a:r>
          <a:r>
            <a:rPr lang="en-US" sz="1700" dirty="0"/>
            <a:t>(</a:t>
          </a:r>
          <a:r>
            <a:rPr lang="en-US" sz="1700" dirty="0" err="1"/>
            <a:t>kraj</a:t>
          </a:r>
          <a:r>
            <a:rPr lang="en-US" sz="1700" dirty="0"/>
            <a:t> 2020., po</a:t>
          </a:r>
          <a:r>
            <a:rPr lang="bs-Latn-BA" sz="1700" dirty="0"/>
            <a:t>četak 2021.)</a:t>
          </a:r>
        </a:p>
      </dgm:t>
    </dgm:pt>
    <dgm:pt modelId="{2DCCD969-65EC-47B5-AC09-AC36B64BB996}" type="parTrans" cxnId="{E8B01000-DE7B-407A-B7C0-E7274CB9218A}">
      <dgm:prSet/>
      <dgm:spPr/>
      <dgm:t>
        <a:bodyPr/>
        <a:lstStyle/>
        <a:p>
          <a:endParaRPr lang="bs-Latn-BA"/>
        </a:p>
      </dgm:t>
    </dgm:pt>
    <dgm:pt modelId="{F010DC94-5CF9-4D7C-8144-BD9F9BBEB57A}" type="sibTrans" cxnId="{E8B01000-DE7B-407A-B7C0-E7274CB9218A}">
      <dgm:prSet/>
      <dgm:spPr/>
      <dgm:t>
        <a:bodyPr/>
        <a:lstStyle/>
        <a:p>
          <a:endParaRPr lang="bs-Latn-BA"/>
        </a:p>
      </dgm:t>
    </dgm:pt>
    <dgm:pt modelId="{EA4ABCD5-D78F-4452-95D3-BD4F4CAE989C}">
      <dgm:prSet custT="1"/>
      <dgm:spPr/>
      <dgm:t>
        <a:bodyPr/>
        <a:lstStyle/>
        <a:p>
          <a:r>
            <a:rPr lang="bs-Latn-BA" sz="1700" dirty="0"/>
            <a:t>Široke konsultacije: Institucije, civilno društvo, privatni sektor, akaedmska zajednica</a:t>
          </a:r>
        </a:p>
      </dgm:t>
    </dgm:pt>
    <dgm:pt modelId="{53815CBF-6E4F-4A32-A804-4ED380B5A44C}" type="parTrans" cxnId="{FB9F1331-5416-40A1-B9C1-1390A75B4BE4}">
      <dgm:prSet/>
      <dgm:spPr/>
      <dgm:t>
        <a:bodyPr/>
        <a:lstStyle/>
        <a:p>
          <a:endParaRPr lang="bs-Latn-BA"/>
        </a:p>
      </dgm:t>
    </dgm:pt>
    <dgm:pt modelId="{4874955B-4AA8-46C1-964A-47166378A84C}" type="sibTrans" cxnId="{FB9F1331-5416-40A1-B9C1-1390A75B4BE4}">
      <dgm:prSet/>
      <dgm:spPr/>
      <dgm:t>
        <a:bodyPr/>
        <a:lstStyle/>
        <a:p>
          <a:endParaRPr lang="bs-Latn-BA"/>
        </a:p>
      </dgm:t>
    </dgm:pt>
    <dgm:pt modelId="{AF3A51F5-494D-4202-A8C8-5644DEAFB222}">
      <dgm:prSet custT="1"/>
      <dgm:spPr/>
      <dgm:t>
        <a:bodyPr/>
        <a:lstStyle/>
        <a:p>
          <a:r>
            <a:rPr lang="bs-Latn-BA" sz="1700" dirty="0"/>
            <a:t>Definisanje vizije, akceleratora i pokretača razvoja</a:t>
          </a:r>
        </a:p>
      </dgm:t>
    </dgm:pt>
    <dgm:pt modelId="{B93375FF-10D7-4EA0-85B4-C63FA38A8A08}" type="parTrans" cxnId="{6E84845D-D065-457C-9AB1-12009CB9714F}">
      <dgm:prSet/>
      <dgm:spPr/>
      <dgm:t>
        <a:bodyPr/>
        <a:lstStyle/>
        <a:p>
          <a:endParaRPr lang="bs-Latn-BA"/>
        </a:p>
      </dgm:t>
    </dgm:pt>
    <dgm:pt modelId="{182A1DE4-643D-4A27-A12D-C7B14C85F542}" type="sibTrans" cxnId="{6E84845D-D065-457C-9AB1-12009CB9714F}">
      <dgm:prSet/>
      <dgm:spPr/>
      <dgm:t>
        <a:bodyPr/>
        <a:lstStyle/>
        <a:p>
          <a:endParaRPr lang="bs-Latn-BA"/>
        </a:p>
      </dgm:t>
    </dgm:pt>
    <dgm:pt modelId="{D724CCE4-185F-4A34-8B3B-943A1C87AF82}">
      <dgm:prSet custT="1"/>
      <dgm:spPr/>
      <dgm:t>
        <a:bodyPr/>
        <a:lstStyle/>
        <a:p>
          <a:r>
            <a:rPr lang="bs-Latn-BA" sz="1700" dirty="0"/>
            <a:t>Odabir podciljeva i indikatora; definisanje polaznih i ciljnih vrijednosti do 2030</a:t>
          </a:r>
        </a:p>
      </dgm:t>
    </dgm:pt>
    <dgm:pt modelId="{9298B483-0F69-4246-8376-B541006D1A50}" type="parTrans" cxnId="{A8B36A15-8C82-4841-A7F6-FCF518DEF680}">
      <dgm:prSet/>
      <dgm:spPr/>
      <dgm:t>
        <a:bodyPr/>
        <a:lstStyle/>
        <a:p>
          <a:endParaRPr lang="bs-Latn-BA"/>
        </a:p>
      </dgm:t>
    </dgm:pt>
    <dgm:pt modelId="{293C3997-593F-4C76-894D-6FF1A8F407B5}" type="sibTrans" cxnId="{A8B36A15-8C82-4841-A7F6-FCF518DEF680}">
      <dgm:prSet/>
      <dgm:spPr/>
      <dgm:t>
        <a:bodyPr/>
        <a:lstStyle/>
        <a:p>
          <a:endParaRPr lang="bs-Latn-BA"/>
        </a:p>
      </dgm:t>
    </dgm:pt>
    <dgm:pt modelId="{32680A0F-8978-4640-B092-0693242CCE64}">
      <dgm:prSet custT="1"/>
      <dgm:spPr/>
      <dgm:t>
        <a:bodyPr/>
        <a:lstStyle/>
        <a:p>
          <a:r>
            <a:rPr lang="bs-Latn-BA" sz="1700" dirty="0"/>
            <a:t>Reflektiranje nove realnosti i potreba; upravljanje krizama i šokovima (COVID-19)</a:t>
          </a:r>
        </a:p>
      </dgm:t>
    </dgm:pt>
    <dgm:pt modelId="{4C04B40D-4AA1-47BE-B798-FB55770E2D07}" type="parTrans" cxnId="{256A2202-8A39-4F72-9BD7-EC6769DEA0EB}">
      <dgm:prSet/>
      <dgm:spPr/>
      <dgm:t>
        <a:bodyPr/>
        <a:lstStyle/>
        <a:p>
          <a:endParaRPr lang="bs-Latn-BA"/>
        </a:p>
      </dgm:t>
    </dgm:pt>
    <dgm:pt modelId="{C2F86380-1F5C-40E0-807B-9986D4DAABF2}" type="sibTrans" cxnId="{256A2202-8A39-4F72-9BD7-EC6769DEA0EB}">
      <dgm:prSet/>
      <dgm:spPr/>
      <dgm:t>
        <a:bodyPr/>
        <a:lstStyle/>
        <a:p>
          <a:endParaRPr lang="bs-Latn-BA"/>
        </a:p>
      </dgm:t>
    </dgm:pt>
    <dgm:pt modelId="{05BDE039-B581-49A4-B66B-CA99692F8EE8}" type="pres">
      <dgm:prSet presAssocID="{FED98427-825F-4451-9EE1-6C5492FDD06F}" presName="linear" presStyleCnt="0">
        <dgm:presLayoutVars>
          <dgm:dir/>
          <dgm:animLvl val="lvl"/>
          <dgm:resizeHandles val="exact"/>
        </dgm:presLayoutVars>
      </dgm:prSet>
      <dgm:spPr/>
    </dgm:pt>
    <dgm:pt modelId="{F27E70DD-3FC3-46A2-BE1C-18260A2B9503}" type="pres">
      <dgm:prSet presAssocID="{710622FF-DD3E-45D3-9E01-FC433630D736}" presName="parentLin" presStyleCnt="0"/>
      <dgm:spPr/>
    </dgm:pt>
    <dgm:pt modelId="{921993B8-AF63-453F-AA1C-58CFFE3768F5}" type="pres">
      <dgm:prSet presAssocID="{710622FF-DD3E-45D3-9E01-FC433630D736}" presName="parentLeftMargin" presStyleLbl="node1" presStyleIdx="0" presStyleCnt="8"/>
      <dgm:spPr/>
    </dgm:pt>
    <dgm:pt modelId="{3A6FAC9A-54F3-4227-BF9F-1723A15691E9}" type="pres">
      <dgm:prSet presAssocID="{710622FF-DD3E-45D3-9E01-FC433630D736}" presName="parentText" presStyleLbl="node1" presStyleIdx="0" presStyleCnt="8" custScaleX="150037" custLinFactNeighborX="2436" custLinFactNeighborY="2661">
        <dgm:presLayoutVars>
          <dgm:chMax val="0"/>
          <dgm:bulletEnabled val="1"/>
        </dgm:presLayoutVars>
      </dgm:prSet>
      <dgm:spPr/>
    </dgm:pt>
    <dgm:pt modelId="{829ACFDE-07D9-4004-9F76-BCEDDBE99BCB}" type="pres">
      <dgm:prSet presAssocID="{710622FF-DD3E-45D3-9E01-FC433630D736}" presName="negativeSpace" presStyleCnt="0"/>
      <dgm:spPr/>
    </dgm:pt>
    <dgm:pt modelId="{9266CE6E-FF3B-46E3-A6CD-7CCE710ACF0A}" type="pres">
      <dgm:prSet presAssocID="{710622FF-DD3E-45D3-9E01-FC433630D736}" presName="childText" presStyleLbl="conFgAcc1" presStyleIdx="0" presStyleCnt="8">
        <dgm:presLayoutVars>
          <dgm:bulletEnabled val="1"/>
        </dgm:presLayoutVars>
      </dgm:prSet>
      <dgm:spPr/>
    </dgm:pt>
    <dgm:pt modelId="{1EB68039-D9D9-4FFB-BD3E-257407E6F685}" type="pres">
      <dgm:prSet presAssocID="{ED7E6AE1-C788-4464-8E94-FDA630E5637B}" presName="spaceBetweenRectangles" presStyleCnt="0"/>
      <dgm:spPr/>
    </dgm:pt>
    <dgm:pt modelId="{3731DB7A-0025-403A-A078-1EDC3BF3C243}" type="pres">
      <dgm:prSet presAssocID="{597E11A0-A02C-4D25-888E-0372C04B281E}" presName="parentLin" presStyleCnt="0"/>
      <dgm:spPr/>
    </dgm:pt>
    <dgm:pt modelId="{37D4EEE9-F2EC-434B-9642-13406BEB6E97}" type="pres">
      <dgm:prSet presAssocID="{597E11A0-A02C-4D25-888E-0372C04B281E}" presName="parentLeftMargin" presStyleLbl="node1" presStyleIdx="0" presStyleCnt="8"/>
      <dgm:spPr/>
    </dgm:pt>
    <dgm:pt modelId="{E75E686C-8FAF-4A77-B005-2D912BBD3F63}" type="pres">
      <dgm:prSet presAssocID="{597E11A0-A02C-4D25-888E-0372C04B281E}" presName="parentText" presStyleLbl="node1" presStyleIdx="1" presStyleCnt="8" custScaleX="142857">
        <dgm:presLayoutVars>
          <dgm:chMax val="0"/>
          <dgm:bulletEnabled val="1"/>
        </dgm:presLayoutVars>
      </dgm:prSet>
      <dgm:spPr/>
    </dgm:pt>
    <dgm:pt modelId="{90ECA84E-D2BF-48FD-87D4-A1199B8A16B4}" type="pres">
      <dgm:prSet presAssocID="{597E11A0-A02C-4D25-888E-0372C04B281E}" presName="negativeSpace" presStyleCnt="0"/>
      <dgm:spPr/>
    </dgm:pt>
    <dgm:pt modelId="{0DB7D202-B0B6-4EE9-8D00-FCD8C4C9122F}" type="pres">
      <dgm:prSet presAssocID="{597E11A0-A02C-4D25-888E-0372C04B281E}" presName="childText" presStyleLbl="conFgAcc1" presStyleIdx="1" presStyleCnt="8">
        <dgm:presLayoutVars>
          <dgm:bulletEnabled val="1"/>
        </dgm:presLayoutVars>
      </dgm:prSet>
      <dgm:spPr/>
    </dgm:pt>
    <dgm:pt modelId="{3C5322E3-C481-426D-B523-33322848A4D5}" type="pres">
      <dgm:prSet presAssocID="{D1A5EC22-612F-40B4-A7A4-8F7326727F8A}" presName="spaceBetweenRectangles" presStyleCnt="0"/>
      <dgm:spPr/>
    </dgm:pt>
    <dgm:pt modelId="{FF59F133-AB70-4269-BAE6-DBAA65A14D27}" type="pres">
      <dgm:prSet presAssocID="{2D0A5D9F-890F-44D9-B182-AE415A389A51}" presName="parentLin" presStyleCnt="0"/>
      <dgm:spPr/>
    </dgm:pt>
    <dgm:pt modelId="{9D9A4E0C-B84D-4978-8A5F-086374088880}" type="pres">
      <dgm:prSet presAssocID="{2D0A5D9F-890F-44D9-B182-AE415A389A51}" presName="parentLeftMargin" presStyleLbl="node1" presStyleIdx="1" presStyleCnt="8"/>
      <dgm:spPr/>
    </dgm:pt>
    <dgm:pt modelId="{4EDADFE3-AADF-4482-A476-BA3DA5ADA5DC}" type="pres">
      <dgm:prSet presAssocID="{2D0A5D9F-890F-44D9-B182-AE415A389A51}" presName="parentText" presStyleLbl="node1" presStyleIdx="2" presStyleCnt="8" custScaleX="136709">
        <dgm:presLayoutVars>
          <dgm:chMax val="0"/>
          <dgm:bulletEnabled val="1"/>
        </dgm:presLayoutVars>
      </dgm:prSet>
      <dgm:spPr/>
    </dgm:pt>
    <dgm:pt modelId="{749A2713-B2E7-4A2F-9E6F-C00C3F1192B2}" type="pres">
      <dgm:prSet presAssocID="{2D0A5D9F-890F-44D9-B182-AE415A389A51}" presName="negativeSpace" presStyleCnt="0"/>
      <dgm:spPr/>
    </dgm:pt>
    <dgm:pt modelId="{C652922F-1816-48DF-B6E2-DFAC35182D06}" type="pres">
      <dgm:prSet presAssocID="{2D0A5D9F-890F-44D9-B182-AE415A389A51}" presName="childText" presStyleLbl="conFgAcc1" presStyleIdx="2" presStyleCnt="8">
        <dgm:presLayoutVars>
          <dgm:bulletEnabled val="1"/>
        </dgm:presLayoutVars>
      </dgm:prSet>
      <dgm:spPr/>
    </dgm:pt>
    <dgm:pt modelId="{2C33C5F2-1539-439E-987B-F6C86D842A2A}" type="pres">
      <dgm:prSet presAssocID="{7D02426B-1022-4D7D-BDBF-E82E7C25ECF2}" presName="spaceBetweenRectangles" presStyleCnt="0"/>
      <dgm:spPr/>
    </dgm:pt>
    <dgm:pt modelId="{0B75B697-3045-4450-9333-99495DFC9A41}" type="pres">
      <dgm:prSet presAssocID="{AF3A51F5-494D-4202-A8C8-5644DEAFB222}" presName="parentLin" presStyleCnt="0"/>
      <dgm:spPr/>
    </dgm:pt>
    <dgm:pt modelId="{2F7917C8-CFAC-40BE-9309-99653CF485EB}" type="pres">
      <dgm:prSet presAssocID="{AF3A51F5-494D-4202-A8C8-5644DEAFB222}" presName="parentLeftMargin" presStyleLbl="node1" presStyleIdx="2" presStyleCnt="8"/>
      <dgm:spPr/>
    </dgm:pt>
    <dgm:pt modelId="{866E7282-5912-4D29-A1F5-8B796E6A8379}" type="pres">
      <dgm:prSet presAssocID="{AF3A51F5-494D-4202-A8C8-5644DEAFB222}" presName="parentText" presStyleLbl="node1" presStyleIdx="3" presStyleCnt="8" custScaleX="135714">
        <dgm:presLayoutVars>
          <dgm:chMax val="0"/>
          <dgm:bulletEnabled val="1"/>
        </dgm:presLayoutVars>
      </dgm:prSet>
      <dgm:spPr/>
    </dgm:pt>
    <dgm:pt modelId="{0041D227-8006-4CF8-BE65-822BF013014B}" type="pres">
      <dgm:prSet presAssocID="{AF3A51F5-494D-4202-A8C8-5644DEAFB222}" presName="negativeSpace" presStyleCnt="0"/>
      <dgm:spPr/>
    </dgm:pt>
    <dgm:pt modelId="{1C685842-EF8B-456F-BFE7-411A1F416309}" type="pres">
      <dgm:prSet presAssocID="{AF3A51F5-494D-4202-A8C8-5644DEAFB222}" presName="childText" presStyleLbl="conFgAcc1" presStyleIdx="3" presStyleCnt="8">
        <dgm:presLayoutVars>
          <dgm:bulletEnabled val="1"/>
        </dgm:presLayoutVars>
      </dgm:prSet>
      <dgm:spPr/>
    </dgm:pt>
    <dgm:pt modelId="{5467832C-1C03-4B0E-994E-ADE88CEC5FD2}" type="pres">
      <dgm:prSet presAssocID="{182A1DE4-643D-4A27-A12D-C7B14C85F542}" presName="spaceBetweenRectangles" presStyleCnt="0"/>
      <dgm:spPr/>
    </dgm:pt>
    <dgm:pt modelId="{E9C3979E-C2D8-4F91-9B38-EFC7D30F62DC}" type="pres">
      <dgm:prSet presAssocID="{D724CCE4-185F-4A34-8B3B-943A1C87AF82}" presName="parentLin" presStyleCnt="0"/>
      <dgm:spPr/>
    </dgm:pt>
    <dgm:pt modelId="{3A5E68AF-0ED6-49CC-B97F-66F240EB6376}" type="pres">
      <dgm:prSet presAssocID="{D724CCE4-185F-4A34-8B3B-943A1C87AF82}" presName="parentLeftMargin" presStyleLbl="node1" presStyleIdx="3" presStyleCnt="8"/>
      <dgm:spPr/>
    </dgm:pt>
    <dgm:pt modelId="{A17F23A6-F278-4D65-8824-BCF2F8887555}" type="pres">
      <dgm:prSet presAssocID="{D724CCE4-185F-4A34-8B3B-943A1C87AF82}" presName="parentText" presStyleLbl="node1" presStyleIdx="4" presStyleCnt="8" custScaleX="138697">
        <dgm:presLayoutVars>
          <dgm:chMax val="0"/>
          <dgm:bulletEnabled val="1"/>
        </dgm:presLayoutVars>
      </dgm:prSet>
      <dgm:spPr/>
    </dgm:pt>
    <dgm:pt modelId="{6B11FCB9-A525-4026-A1D4-C06B1B15B52F}" type="pres">
      <dgm:prSet presAssocID="{D724CCE4-185F-4A34-8B3B-943A1C87AF82}" presName="negativeSpace" presStyleCnt="0"/>
      <dgm:spPr/>
    </dgm:pt>
    <dgm:pt modelId="{69538EBF-0B49-4E01-901E-EC33CC025E3A}" type="pres">
      <dgm:prSet presAssocID="{D724CCE4-185F-4A34-8B3B-943A1C87AF82}" presName="childText" presStyleLbl="conFgAcc1" presStyleIdx="4" presStyleCnt="8">
        <dgm:presLayoutVars>
          <dgm:bulletEnabled val="1"/>
        </dgm:presLayoutVars>
      </dgm:prSet>
      <dgm:spPr/>
    </dgm:pt>
    <dgm:pt modelId="{237CDEB4-D6B7-45AC-8DE7-FBFF8F71F16E}" type="pres">
      <dgm:prSet presAssocID="{293C3997-593F-4C76-894D-6FF1A8F407B5}" presName="spaceBetweenRectangles" presStyleCnt="0"/>
      <dgm:spPr/>
    </dgm:pt>
    <dgm:pt modelId="{5A4B32F2-7AC1-4B7F-8D40-8D263146DEC5}" type="pres">
      <dgm:prSet presAssocID="{EA4ABCD5-D78F-4452-95D3-BD4F4CAE989C}" presName="parentLin" presStyleCnt="0"/>
      <dgm:spPr/>
    </dgm:pt>
    <dgm:pt modelId="{CA2BB3C3-6049-46AA-92EA-EA46CBA28624}" type="pres">
      <dgm:prSet presAssocID="{EA4ABCD5-D78F-4452-95D3-BD4F4CAE989C}" presName="parentLeftMargin" presStyleLbl="node1" presStyleIdx="4" presStyleCnt="8"/>
      <dgm:spPr/>
    </dgm:pt>
    <dgm:pt modelId="{F4908B05-52F9-4982-95D2-A8057CC61D98}" type="pres">
      <dgm:prSet presAssocID="{EA4ABCD5-D78F-4452-95D3-BD4F4CAE989C}" presName="parentText" presStyleLbl="node1" presStyleIdx="5" presStyleCnt="8" custScaleX="136340" custScaleY="139162">
        <dgm:presLayoutVars>
          <dgm:chMax val="0"/>
          <dgm:bulletEnabled val="1"/>
        </dgm:presLayoutVars>
      </dgm:prSet>
      <dgm:spPr/>
    </dgm:pt>
    <dgm:pt modelId="{21E287DD-E16C-4AD8-84BE-809C07C7A6EA}" type="pres">
      <dgm:prSet presAssocID="{EA4ABCD5-D78F-4452-95D3-BD4F4CAE989C}" presName="negativeSpace" presStyleCnt="0"/>
      <dgm:spPr/>
    </dgm:pt>
    <dgm:pt modelId="{BA46533F-AAF0-4571-9DE7-EC19F1A34B36}" type="pres">
      <dgm:prSet presAssocID="{EA4ABCD5-D78F-4452-95D3-BD4F4CAE989C}" presName="childText" presStyleLbl="conFgAcc1" presStyleIdx="5" presStyleCnt="8">
        <dgm:presLayoutVars>
          <dgm:bulletEnabled val="1"/>
        </dgm:presLayoutVars>
      </dgm:prSet>
      <dgm:spPr/>
    </dgm:pt>
    <dgm:pt modelId="{20F92133-547E-46B7-B934-554F1A5F1CD6}" type="pres">
      <dgm:prSet presAssocID="{4874955B-4AA8-46C1-964A-47166378A84C}" presName="spaceBetweenRectangles" presStyleCnt="0"/>
      <dgm:spPr/>
    </dgm:pt>
    <dgm:pt modelId="{6411AE83-9EB3-4CFD-A5BA-3C1EFAE0B0C8}" type="pres">
      <dgm:prSet presAssocID="{32680A0F-8978-4640-B092-0693242CCE64}" presName="parentLin" presStyleCnt="0"/>
      <dgm:spPr/>
    </dgm:pt>
    <dgm:pt modelId="{3F6A3B2F-0306-4DC1-8090-F6CA490AECC9}" type="pres">
      <dgm:prSet presAssocID="{32680A0F-8978-4640-B092-0693242CCE64}" presName="parentLeftMargin" presStyleLbl="node1" presStyleIdx="5" presStyleCnt="8"/>
      <dgm:spPr/>
    </dgm:pt>
    <dgm:pt modelId="{712D9DBE-23EE-4729-9696-74DBAFD3A38A}" type="pres">
      <dgm:prSet presAssocID="{32680A0F-8978-4640-B092-0693242CCE64}" presName="parentText" presStyleLbl="node1" presStyleIdx="6" presStyleCnt="8" custScaleX="154636" custLinFactNeighborX="13918" custLinFactNeighborY="0">
        <dgm:presLayoutVars>
          <dgm:chMax val="0"/>
          <dgm:bulletEnabled val="1"/>
        </dgm:presLayoutVars>
      </dgm:prSet>
      <dgm:spPr/>
    </dgm:pt>
    <dgm:pt modelId="{10B7D728-DA1D-42E6-8CCC-69F959D68267}" type="pres">
      <dgm:prSet presAssocID="{32680A0F-8978-4640-B092-0693242CCE64}" presName="negativeSpace" presStyleCnt="0"/>
      <dgm:spPr/>
    </dgm:pt>
    <dgm:pt modelId="{ED2CCB19-C380-4DB2-A403-E7CDC0CD32BB}" type="pres">
      <dgm:prSet presAssocID="{32680A0F-8978-4640-B092-0693242CCE64}" presName="childText" presStyleLbl="conFgAcc1" presStyleIdx="6" presStyleCnt="8">
        <dgm:presLayoutVars>
          <dgm:bulletEnabled val="1"/>
        </dgm:presLayoutVars>
      </dgm:prSet>
      <dgm:spPr/>
    </dgm:pt>
    <dgm:pt modelId="{69B3E1EB-4399-46BD-B67F-D31237C56C8D}" type="pres">
      <dgm:prSet presAssocID="{C2F86380-1F5C-40E0-807B-9986D4DAABF2}" presName="spaceBetweenRectangles" presStyleCnt="0"/>
      <dgm:spPr/>
    </dgm:pt>
    <dgm:pt modelId="{FCAAF283-D0C3-4FFE-BA89-A8BA10E37958}" type="pres">
      <dgm:prSet presAssocID="{0F10F705-86A5-4B3A-9E4B-1512C5FDD03B}" presName="parentLin" presStyleCnt="0"/>
      <dgm:spPr/>
    </dgm:pt>
    <dgm:pt modelId="{EA426C00-5E6F-4412-90BB-5F82AB798509}" type="pres">
      <dgm:prSet presAssocID="{0F10F705-86A5-4B3A-9E4B-1512C5FDD03B}" presName="parentLeftMargin" presStyleLbl="node1" presStyleIdx="6" presStyleCnt="8"/>
      <dgm:spPr/>
    </dgm:pt>
    <dgm:pt modelId="{BFE6E1FA-C77E-4C90-8369-401B60A381F0}" type="pres">
      <dgm:prSet presAssocID="{0F10F705-86A5-4B3A-9E4B-1512C5FDD03B}" presName="parentText" presStyleLbl="node1" presStyleIdx="7" presStyleCnt="8" custScaleX="141090" custLinFactNeighborY="21289">
        <dgm:presLayoutVars>
          <dgm:chMax val="0"/>
          <dgm:bulletEnabled val="1"/>
        </dgm:presLayoutVars>
      </dgm:prSet>
      <dgm:spPr/>
    </dgm:pt>
    <dgm:pt modelId="{2316F211-06F6-49B9-AA49-5AF84FC902EF}" type="pres">
      <dgm:prSet presAssocID="{0F10F705-86A5-4B3A-9E4B-1512C5FDD03B}" presName="negativeSpace" presStyleCnt="0"/>
      <dgm:spPr/>
    </dgm:pt>
    <dgm:pt modelId="{93DF12BC-6B80-4A81-84B6-68AFB25CF1D3}" type="pres">
      <dgm:prSet presAssocID="{0F10F705-86A5-4B3A-9E4B-1512C5FDD03B}" presName="childText" presStyleLbl="conFgAcc1" presStyleIdx="7" presStyleCnt="8" custLinFactNeighborY="-69612">
        <dgm:presLayoutVars>
          <dgm:bulletEnabled val="1"/>
        </dgm:presLayoutVars>
      </dgm:prSet>
      <dgm:spPr/>
    </dgm:pt>
  </dgm:ptLst>
  <dgm:cxnLst>
    <dgm:cxn modelId="{E8B01000-DE7B-407A-B7C0-E7274CB9218A}" srcId="{FED98427-825F-4451-9EE1-6C5492FDD06F}" destId="{0F10F705-86A5-4B3A-9E4B-1512C5FDD03B}" srcOrd="7" destOrd="0" parTransId="{2DCCD969-65EC-47B5-AC09-AC36B64BB996}" sibTransId="{F010DC94-5CF9-4D7C-8144-BD9F9BBEB57A}"/>
    <dgm:cxn modelId="{256A2202-8A39-4F72-9BD7-EC6769DEA0EB}" srcId="{FED98427-825F-4451-9EE1-6C5492FDD06F}" destId="{32680A0F-8978-4640-B092-0693242CCE64}" srcOrd="6" destOrd="0" parTransId="{4C04B40D-4AA1-47BE-B798-FB55770E2D07}" sibTransId="{C2F86380-1F5C-40E0-807B-9986D4DAABF2}"/>
    <dgm:cxn modelId="{B3CA7604-08DF-44BB-A582-772E63BAE549}" type="presOf" srcId="{0F10F705-86A5-4B3A-9E4B-1512C5FDD03B}" destId="{EA426C00-5E6F-4412-90BB-5F82AB798509}" srcOrd="0" destOrd="0" presId="urn:microsoft.com/office/officeart/2005/8/layout/list1"/>
    <dgm:cxn modelId="{7B3AD206-5565-4AB8-B5CB-AF8B767287AD}" type="presOf" srcId="{2D0A5D9F-890F-44D9-B182-AE415A389A51}" destId="{9D9A4E0C-B84D-4978-8A5F-086374088880}" srcOrd="0" destOrd="0" presId="urn:microsoft.com/office/officeart/2005/8/layout/list1"/>
    <dgm:cxn modelId="{BF6C8F0E-C74E-4942-9F60-EBFF0D0CCC59}" type="presOf" srcId="{32680A0F-8978-4640-B092-0693242CCE64}" destId="{712D9DBE-23EE-4729-9696-74DBAFD3A38A}" srcOrd="1" destOrd="0" presId="urn:microsoft.com/office/officeart/2005/8/layout/list1"/>
    <dgm:cxn modelId="{A8B36A15-8C82-4841-A7F6-FCF518DEF680}" srcId="{FED98427-825F-4451-9EE1-6C5492FDD06F}" destId="{D724CCE4-185F-4A34-8B3B-943A1C87AF82}" srcOrd="4" destOrd="0" parTransId="{9298B483-0F69-4246-8376-B541006D1A50}" sibTransId="{293C3997-593F-4C76-894D-6FF1A8F407B5}"/>
    <dgm:cxn modelId="{F752211A-76FD-4105-A418-DD8DA7917403}" type="presOf" srcId="{D724CCE4-185F-4A34-8B3B-943A1C87AF82}" destId="{3A5E68AF-0ED6-49CC-B97F-66F240EB6376}" srcOrd="0" destOrd="0" presId="urn:microsoft.com/office/officeart/2005/8/layout/list1"/>
    <dgm:cxn modelId="{07502820-4D84-4C78-8E59-A528D6BBC532}" type="presOf" srcId="{D724CCE4-185F-4A34-8B3B-943A1C87AF82}" destId="{A17F23A6-F278-4D65-8824-BCF2F8887555}" srcOrd="1" destOrd="0" presId="urn:microsoft.com/office/officeart/2005/8/layout/list1"/>
    <dgm:cxn modelId="{D74C8F26-5455-4780-BEED-1486CE08CB50}" type="presOf" srcId="{2D0A5D9F-890F-44D9-B182-AE415A389A51}" destId="{4EDADFE3-AADF-4482-A476-BA3DA5ADA5DC}" srcOrd="1" destOrd="0" presId="urn:microsoft.com/office/officeart/2005/8/layout/list1"/>
    <dgm:cxn modelId="{FB9F1331-5416-40A1-B9C1-1390A75B4BE4}" srcId="{FED98427-825F-4451-9EE1-6C5492FDD06F}" destId="{EA4ABCD5-D78F-4452-95D3-BD4F4CAE989C}" srcOrd="5" destOrd="0" parTransId="{53815CBF-6E4F-4A32-A804-4ED380B5A44C}" sibTransId="{4874955B-4AA8-46C1-964A-47166378A84C}"/>
    <dgm:cxn modelId="{66B9693B-622C-4839-8725-3E22BFD80B75}" srcId="{FED98427-825F-4451-9EE1-6C5492FDD06F}" destId="{710622FF-DD3E-45D3-9E01-FC433630D736}" srcOrd="0" destOrd="0" parTransId="{A94B6301-F997-476D-AEC8-BA2C8E4AFE76}" sibTransId="{ED7E6AE1-C788-4464-8E94-FDA630E5637B}"/>
    <dgm:cxn modelId="{6E84845D-D065-457C-9AB1-12009CB9714F}" srcId="{FED98427-825F-4451-9EE1-6C5492FDD06F}" destId="{AF3A51F5-494D-4202-A8C8-5644DEAFB222}" srcOrd="3" destOrd="0" parTransId="{B93375FF-10D7-4EA0-85B4-C63FA38A8A08}" sibTransId="{182A1DE4-643D-4A27-A12D-C7B14C85F542}"/>
    <dgm:cxn modelId="{01AAEB47-4B12-4809-9A82-7C93F8193A55}" srcId="{FED98427-825F-4451-9EE1-6C5492FDD06F}" destId="{597E11A0-A02C-4D25-888E-0372C04B281E}" srcOrd="1" destOrd="0" parTransId="{C6B08E76-4451-4726-A460-05E6E950FF31}" sibTransId="{D1A5EC22-612F-40B4-A7A4-8F7326727F8A}"/>
    <dgm:cxn modelId="{B6FF166A-6BD5-446A-83BB-D0E7FCE69CCA}" type="presOf" srcId="{EA4ABCD5-D78F-4452-95D3-BD4F4CAE989C}" destId="{CA2BB3C3-6049-46AA-92EA-EA46CBA28624}" srcOrd="0" destOrd="0" presId="urn:microsoft.com/office/officeart/2005/8/layout/list1"/>
    <dgm:cxn modelId="{8F142E6C-A732-4C9D-84D8-1F94B18CFA8E}" type="presOf" srcId="{597E11A0-A02C-4D25-888E-0372C04B281E}" destId="{37D4EEE9-F2EC-434B-9642-13406BEB6E97}" srcOrd="0" destOrd="0" presId="urn:microsoft.com/office/officeart/2005/8/layout/list1"/>
    <dgm:cxn modelId="{65888A74-9E2D-4DE9-AD68-EFC728BC9E97}" type="presOf" srcId="{EA4ABCD5-D78F-4452-95D3-BD4F4CAE989C}" destId="{F4908B05-52F9-4982-95D2-A8057CC61D98}" srcOrd="1" destOrd="0" presId="urn:microsoft.com/office/officeart/2005/8/layout/list1"/>
    <dgm:cxn modelId="{4B347193-15BD-48EE-BEA9-A8DB87E50C99}" type="presOf" srcId="{710622FF-DD3E-45D3-9E01-FC433630D736}" destId="{921993B8-AF63-453F-AA1C-58CFFE3768F5}" srcOrd="0" destOrd="0" presId="urn:microsoft.com/office/officeart/2005/8/layout/list1"/>
    <dgm:cxn modelId="{1CB121B8-48E2-49F8-BEFB-D98CFEC78189}" type="presOf" srcId="{FED98427-825F-4451-9EE1-6C5492FDD06F}" destId="{05BDE039-B581-49A4-B66B-CA99692F8EE8}" srcOrd="0" destOrd="0" presId="urn:microsoft.com/office/officeart/2005/8/layout/list1"/>
    <dgm:cxn modelId="{15F753C1-DC9F-41E2-BB99-A43090BFEA0B}" type="presOf" srcId="{32680A0F-8978-4640-B092-0693242CCE64}" destId="{3F6A3B2F-0306-4DC1-8090-F6CA490AECC9}" srcOrd="0" destOrd="0" presId="urn:microsoft.com/office/officeart/2005/8/layout/list1"/>
    <dgm:cxn modelId="{A42B10C8-364C-4234-89AE-19E6B9C0DE52}" type="presOf" srcId="{0F10F705-86A5-4B3A-9E4B-1512C5FDD03B}" destId="{BFE6E1FA-C77E-4C90-8369-401B60A381F0}" srcOrd="1" destOrd="0" presId="urn:microsoft.com/office/officeart/2005/8/layout/list1"/>
    <dgm:cxn modelId="{B0D10FDC-2E8D-49D1-A3EA-0806BA4B282B}" type="presOf" srcId="{AF3A51F5-494D-4202-A8C8-5644DEAFB222}" destId="{2F7917C8-CFAC-40BE-9309-99653CF485EB}" srcOrd="0" destOrd="0" presId="urn:microsoft.com/office/officeart/2005/8/layout/list1"/>
    <dgm:cxn modelId="{0F7850DF-092F-4260-9980-D92C09DA4F2D}" type="presOf" srcId="{710622FF-DD3E-45D3-9E01-FC433630D736}" destId="{3A6FAC9A-54F3-4227-BF9F-1723A15691E9}" srcOrd="1" destOrd="0" presId="urn:microsoft.com/office/officeart/2005/8/layout/list1"/>
    <dgm:cxn modelId="{108ECEEC-67E4-432E-A0E1-1C6F76CCC95D}" srcId="{FED98427-825F-4451-9EE1-6C5492FDD06F}" destId="{2D0A5D9F-890F-44D9-B182-AE415A389A51}" srcOrd="2" destOrd="0" parTransId="{6B93020E-12D2-49EF-A7DF-5425417EFDCE}" sibTransId="{7D02426B-1022-4D7D-BDBF-E82E7C25ECF2}"/>
    <dgm:cxn modelId="{2CD4E5EE-A069-4FEC-A0F6-EB606ECDACA3}" type="presOf" srcId="{597E11A0-A02C-4D25-888E-0372C04B281E}" destId="{E75E686C-8FAF-4A77-B005-2D912BBD3F63}" srcOrd="1" destOrd="0" presId="urn:microsoft.com/office/officeart/2005/8/layout/list1"/>
    <dgm:cxn modelId="{EA8622FD-C77D-4A63-96E9-6E0C0CC9011E}" type="presOf" srcId="{AF3A51F5-494D-4202-A8C8-5644DEAFB222}" destId="{866E7282-5912-4D29-A1F5-8B796E6A8379}" srcOrd="1" destOrd="0" presId="urn:microsoft.com/office/officeart/2005/8/layout/list1"/>
    <dgm:cxn modelId="{99C66B26-5FD3-4B6D-97B4-C85127863EBD}" type="presParOf" srcId="{05BDE039-B581-49A4-B66B-CA99692F8EE8}" destId="{F27E70DD-3FC3-46A2-BE1C-18260A2B9503}" srcOrd="0" destOrd="0" presId="urn:microsoft.com/office/officeart/2005/8/layout/list1"/>
    <dgm:cxn modelId="{36B75D81-1657-45F0-94D8-05284A5AD7F4}" type="presParOf" srcId="{F27E70DD-3FC3-46A2-BE1C-18260A2B9503}" destId="{921993B8-AF63-453F-AA1C-58CFFE3768F5}" srcOrd="0" destOrd="0" presId="urn:microsoft.com/office/officeart/2005/8/layout/list1"/>
    <dgm:cxn modelId="{D4D7C4D4-614C-4E36-B49D-BAFF78255D43}" type="presParOf" srcId="{F27E70DD-3FC3-46A2-BE1C-18260A2B9503}" destId="{3A6FAC9A-54F3-4227-BF9F-1723A15691E9}" srcOrd="1" destOrd="0" presId="urn:microsoft.com/office/officeart/2005/8/layout/list1"/>
    <dgm:cxn modelId="{2713149E-CA49-44A1-B892-38147FF50F09}" type="presParOf" srcId="{05BDE039-B581-49A4-B66B-CA99692F8EE8}" destId="{829ACFDE-07D9-4004-9F76-BCEDDBE99BCB}" srcOrd="1" destOrd="0" presId="urn:microsoft.com/office/officeart/2005/8/layout/list1"/>
    <dgm:cxn modelId="{B508B6AA-634E-4678-833C-270E6BFC17E0}" type="presParOf" srcId="{05BDE039-B581-49A4-B66B-CA99692F8EE8}" destId="{9266CE6E-FF3B-46E3-A6CD-7CCE710ACF0A}" srcOrd="2" destOrd="0" presId="urn:microsoft.com/office/officeart/2005/8/layout/list1"/>
    <dgm:cxn modelId="{16AE3229-E48D-4D0A-A563-0DEFA423E23F}" type="presParOf" srcId="{05BDE039-B581-49A4-B66B-CA99692F8EE8}" destId="{1EB68039-D9D9-4FFB-BD3E-257407E6F685}" srcOrd="3" destOrd="0" presId="urn:microsoft.com/office/officeart/2005/8/layout/list1"/>
    <dgm:cxn modelId="{2DCD4527-1844-4E73-9305-E4A488B853D5}" type="presParOf" srcId="{05BDE039-B581-49A4-B66B-CA99692F8EE8}" destId="{3731DB7A-0025-403A-A078-1EDC3BF3C243}" srcOrd="4" destOrd="0" presId="urn:microsoft.com/office/officeart/2005/8/layout/list1"/>
    <dgm:cxn modelId="{7D810DAB-9BBB-40B4-BAD6-6ECCB5431118}" type="presParOf" srcId="{3731DB7A-0025-403A-A078-1EDC3BF3C243}" destId="{37D4EEE9-F2EC-434B-9642-13406BEB6E97}" srcOrd="0" destOrd="0" presId="urn:microsoft.com/office/officeart/2005/8/layout/list1"/>
    <dgm:cxn modelId="{0F523FC0-44F1-48DD-B536-69C6FA6B1727}" type="presParOf" srcId="{3731DB7A-0025-403A-A078-1EDC3BF3C243}" destId="{E75E686C-8FAF-4A77-B005-2D912BBD3F63}" srcOrd="1" destOrd="0" presId="urn:microsoft.com/office/officeart/2005/8/layout/list1"/>
    <dgm:cxn modelId="{ADEB0926-A539-42D7-B08B-FE1C2E0D5DB0}" type="presParOf" srcId="{05BDE039-B581-49A4-B66B-CA99692F8EE8}" destId="{90ECA84E-D2BF-48FD-87D4-A1199B8A16B4}" srcOrd="5" destOrd="0" presId="urn:microsoft.com/office/officeart/2005/8/layout/list1"/>
    <dgm:cxn modelId="{A034CCF7-2485-45FC-8DD7-CEC39E1C3B30}" type="presParOf" srcId="{05BDE039-B581-49A4-B66B-CA99692F8EE8}" destId="{0DB7D202-B0B6-4EE9-8D00-FCD8C4C9122F}" srcOrd="6" destOrd="0" presId="urn:microsoft.com/office/officeart/2005/8/layout/list1"/>
    <dgm:cxn modelId="{19F05AB3-F2F5-4F89-9D69-A9A639913DF1}" type="presParOf" srcId="{05BDE039-B581-49A4-B66B-CA99692F8EE8}" destId="{3C5322E3-C481-426D-B523-33322848A4D5}" srcOrd="7" destOrd="0" presId="urn:microsoft.com/office/officeart/2005/8/layout/list1"/>
    <dgm:cxn modelId="{408E9EB1-42E7-4440-B6BA-0589EBEDA5A7}" type="presParOf" srcId="{05BDE039-B581-49A4-B66B-CA99692F8EE8}" destId="{FF59F133-AB70-4269-BAE6-DBAA65A14D27}" srcOrd="8" destOrd="0" presId="urn:microsoft.com/office/officeart/2005/8/layout/list1"/>
    <dgm:cxn modelId="{6EE32C7D-6DA3-4ED6-9957-9D6459AF768B}" type="presParOf" srcId="{FF59F133-AB70-4269-BAE6-DBAA65A14D27}" destId="{9D9A4E0C-B84D-4978-8A5F-086374088880}" srcOrd="0" destOrd="0" presId="urn:microsoft.com/office/officeart/2005/8/layout/list1"/>
    <dgm:cxn modelId="{5E775FC2-7141-4F53-9FDB-54059C675D7E}" type="presParOf" srcId="{FF59F133-AB70-4269-BAE6-DBAA65A14D27}" destId="{4EDADFE3-AADF-4482-A476-BA3DA5ADA5DC}" srcOrd="1" destOrd="0" presId="urn:microsoft.com/office/officeart/2005/8/layout/list1"/>
    <dgm:cxn modelId="{2011F3F7-5321-44E9-A2EC-B2CB6ED3E36C}" type="presParOf" srcId="{05BDE039-B581-49A4-B66B-CA99692F8EE8}" destId="{749A2713-B2E7-4A2F-9E6F-C00C3F1192B2}" srcOrd="9" destOrd="0" presId="urn:microsoft.com/office/officeart/2005/8/layout/list1"/>
    <dgm:cxn modelId="{5BE63E08-391B-48DF-8B98-0270F53F72FA}" type="presParOf" srcId="{05BDE039-B581-49A4-B66B-CA99692F8EE8}" destId="{C652922F-1816-48DF-B6E2-DFAC35182D06}" srcOrd="10" destOrd="0" presId="urn:microsoft.com/office/officeart/2005/8/layout/list1"/>
    <dgm:cxn modelId="{07B3F74A-7865-4034-ABA5-28B116A5DD14}" type="presParOf" srcId="{05BDE039-B581-49A4-B66B-CA99692F8EE8}" destId="{2C33C5F2-1539-439E-987B-F6C86D842A2A}" srcOrd="11" destOrd="0" presId="urn:microsoft.com/office/officeart/2005/8/layout/list1"/>
    <dgm:cxn modelId="{51345EAC-0963-426D-86BC-3D899E48762D}" type="presParOf" srcId="{05BDE039-B581-49A4-B66B-CA99692F8EE8}" destId="{0B75B697-3045-4450-9333-99495DFC9A41}" srcOrd="12" destOrd="0" presId="urn:microsoft.com/office/officeart/2005/8/layout/list1"/>
    <dgm:cxn modelId="{99D8F19E-9D83-4BBA-B203-3BCC3033E701}" type="presParOf" srcId="{0B75B697-3045-4450-9333-99495DFC9A41}" destId="{2F7917C8-CFAC-40BE-9309-99653CF485EB}" srcOrd="0" destOrd="0" presId="urn:microsoft.com/office/officeart/2005/8/layout/list1"/>
    <dgm:cxn modelId="{CA93FDF7-3304-4815-94F8-58812D680AF0}" type="presParOf" srcId="{0B75B697-3045-4450-9333-99495DFC9A41}" destId="{866E7282-5912-4D29-A1F5-8B796E6A8379}" srcOrd="1" destOrd="0" presId="urn:microsoft.com/office/officeart/2005/8/layout/list1"/>
    <dgm:cxn modelId="{65B35A2E-2C92-49B3-B16D-7C2E2FDBAF2B}" type="presParOf" srcId="{05BDE039-B581-49A4-B66B-CA99692F8EE8}" destId="{0041D227-8006-4CF8-BE65-822BF013014B}" srcOrd="13" destOrd="0" presId="urn:microsoft.com/office/officeart/2005/8/layout/list1"/>
    <dgm:cxn modelId="{90CC252E-463D-4ABC-9EDD-A81A64A49F8C}" type="presParOf" srcId="{05BDE039-B581-49A4-B66B-CA99692F8EE8}" destId="{1C685842-EF8B-456F-BFE7-411A1F416309}" srcOrd="14" destOrd="0" presId="urn:microsoft.com/office/officeart/2005/8/layout/list1"/>
    <dgm:cxn modelId="{FF4E67A1-D2A2-4175-A1D0-B56126FC83E2}" type="presParOf" srcId="{05BDE039-B581-49A4-B66B-CA99692F8EE8}" destId="{5467832C-1C03-4B0E-994E-ADE88CEC5FD2}" srcOrd="15" destOrd="0" presId="urn:microsoft.com/office/officeart/2005/8/layout/list1"/>
    <dgm:cxn modelId="{24E069B9-27E6-4E51-8EB4-2F90730C7E19}" type="presParOf" srcId="{05BDE039-B581-49A4-B66B-CA99692F8EE8}" destId="{E9C3979E-C2D8-4F91-9B38-EFC7D30F62DC}" srcOrd="16" destOrd="0" presId="urn:microsoft.com/office/officeart/2005/8/layout/list1"/>
    <dgm:cxn modelId="{B1F26C7E-21E0-4134-9695-F7EB8A9B2C11}" type="presParOf" srcId="{E9C3979E-C2D8-4F91-9B38-EFC7D30F62DC}" destId="{3A5E68AF-0ED6-49CC-B97F-66F240EB6376}" srcOrd="0" destOrd="0" presId="urn:microsoft.com/office/officeart/2005/8/layout/list1"/>
    <dgm:cxn modelId="{3A1D9E3F-E5E1-4C6F-857E-ACBB541B7BE1}" type="presParOf" srcId="{E9C3979E-C2D8-4F91-9B38-EFC7D30F62DC}" destId="{A17F23A6-F278-4D65-8824-BCF2F8887555}" srcOrd="1" destOrd="0" presId="urn:microsoft.com/office/officeart/2005/8/layout/list1"/>
    <dgm:cxn modelId="{37080590-60DC-4B4D-8395-EEAD7459E272}" type="presParOf" srcId="{05BDE039-B581-49A4-B66B-CA99692F8EE8}" destId="{6B11FCB9-A525-4026-A1D4-C06B1B15B52F}" srcOrd="17" destOrd="0" presId="urn:microsoft.com/office/officeart/2005/8/layout/list1"/>
    <dgm:cxn modelId="{FBFE491B-09A3-4D62-B8CA-4EC190A93AA2}" type="presParOf" srcId="{05BDE039-B581-49A4-B66B-CA99692F8EE8}" destId="{69538EBF-0B49-4E01-901E-EC33CC025E3A}" srcOrd="18" destOrd="0" presId="urn:microsoft.com/office/officeart/2005/8/layout/list1"/>
    <dgm:cxn modelId="{83127BFB-D6BC-4283-B193-3E06BC9AB1B2}" type="presParOf" srcId="{05BDE039-B581-49A4-B66B-CA99692F8EE8}" destId="{237CDEB4-D6B7-45AC-8DE7-FBFF8F71F16E}" srcOrd="19" destOrd="0" presId="urn:microsoft.com/office/officeart/2005/8/layout/list1"/>
    <dgm:cxn modelId="{BA22C703-2B38-439B-864F-3D6193AB68F6}" type="presParOf" srcId="{05BDE039-B581-49A4-B66B-CA99692F8EE8}" destId="{5A4B32F2-7AC1-4B7F-8D40-8D263146DEC5}" srcOrd="20" destOrd="0" presId="urn:microsoft.com/office/officeart/2005/8/layout/list1"/>
    <dgm:cxn modelId="{EB6FAEAF-D582-41ED-9C33-24080A007D74}" type="presParOf" srcId="{5A4B32F2-7AC1-4B7F-8D40-8D263146DEC5}" destId="{CA2BB3C3-6049-46AA-92EA-EA46CBA28624}" srcOrd="0" destOrd="0" presId="urn:microsoft.com/office/officeart/2005/8/layout/list1"/>
    <dgm:cxn modelId="{8DD9D515-5B25-46AF-A27B-53E1CA807475}" type="presParOf" srcId="{5A4B32F2-7AC1-4B7F-8D40-8D263146DEC5}" destId="{F4908B05-52F9-4982-95D2-A8057CC61D98}" srcOrd="1" destOrd="0" presId="urn:microsoft.com/office/officeart/2005/8/layout/list1"/>
    <dgm:cxn modelId="{C8C1FD43-A6D9-496C-BB76-C35F7D619709}" type="presParOf" srcId="{05BDE039-B581-49A4-B66B-CA99692F8EE8}" destId="{21E287DD-E16C-4AD8-84BE-809C07C7A6EA}" srcOrd="21" destOrd="0" presId="urn:microsoft.com/office/officeart/2005/8/layout/list1"/>
    <dgm:cxn modelId="{7B58D5B3-DE06-4ACD-8DBB-DD16F9BD619E}" type="presParOf" srcId="{05BDE039-B581-49A4-B66B-CA99692F8EE8}" destId="{BA46533F-AAF0-4571-9DE7-EC19F1A34B36}" srcOrd="22" destOrd="0" presId="urn:microsoft.com/office/officeart/2005/8/layout/list1"/>
    <dgm:cxn modelId="{28001964-CDF9-49EF-87CB-CB427AFC3BD8}" type="presParOf" srcId="{05BDE039-B581-49A4-B66B-CA99692F8EE8}" destId="{20F92133-547E-46B7-B934-554F1A5F1CD6}" srcOrd="23" destOrd="0" presId="urn:microsoft.com/office/officeart/2005/8/layout/list1"/>
    <dgm:cxn modelId="{88930453-79E7-4944-9911-216FB456A2FD}" type="presParOf" srcId="{05BDE039-B581-49A4-B66B-CA99692F8EE8}" destId="{6411AE83-9EB3-4CFD-A5BA-3C1EFAE0B0C8}" srcOrd="24" destOrd="0" presId="urn:microsoft.com/office/officeart/2005/8/layout/list1"/>
    <dgm:cxn modelId="{6E36AB38-6183-4BB8-9E48-DCD8FDC8E0DF}" type="presParOf" srcId="{6411AE83-9EB3-4CFD-A5BA-3C1EFAE0B0C8}" destId="{3F6A3B2F-0306-4DC1-8090-F6CA490AECC9}" srcOrd="0" destOrd="0" presId="urn:microsoft.com/office/officeart/2005/8/layout/list1"/>
    <dgm:cxn modelId="{CAC59472-45D1-4601-9D96-FDBA5CAD560F}" type="presParOf" srcId="{6411AE83-9EB3-4CFD-A5BA-3C1EFAE0B0C8}" destId="{712D9DBE-23EE-4729-9696-74DBAFD3A38A}" srcOrd="1" destOrd="0" presId="urn:microsoft.com/office/officeart/2005/8/layout/list1"/>
    <dgm:cxn modelId="{79E9DE42-D08E-4AEC-9B18-B24E09D78A1F}" type="presParOf" srcId="{05BDE039-B581-49A4-B66B-CA99692F8EE8}" destId="{10B7D728-DA1D-42E6-8CCC-69F959D68267}" srcOrd="25" destOrd="0" presId="urn:microsoft.com/office/officeart/2005/8/layout/list1"/>
    <dgm:cxn modelId="{23B13A69-513F-4BEC-B755-795B636F61D1}" type="presParOf" srcId="{05BDE039-B581-49A4-B66B-CA99692F8EE8}" destId="{ED2CCB19-C380-4DB2-A403-E7CDC0CD32BB}" srcOrd="26" destOrd="0" presId="urn:microsoft.com/office/officeart/2005/8/layout/list1"/>
    <dgm:cxn modelId="{F9BF3CE1-1541-4DDD-B592-3D69B4A032AE}" type="presParOf" srcId="{05BDE039-B581-49A4-B66B-CA99692F8EE8}" destId="{69B3E1EB-4399-46BD-B67F-D31237C56C8D}" srcOrd="27" destOrd="0" presId="urn:microsoft.com/office/officeart/2005/8/layout/list1"/>
    <dgm:cxn modelId="{DC3A2A0F-0123-4711-8B22-9760343F2AE5}" type="presParOf" srcId="{05BDE039-B581-49A4-B66B-CA99692F8EE8}" destId="{FCAAF283-D0C3-4FFE-BA89-A8BA10E37958}" srcOrd="28" destOrd="0" presId="urn:microsoft.com/office/officeart/2005/8/layout/list1"/>
    <dgm:cxn modelId="{B3930E82-C40C-4D9C-A7EF-5D605EEA204C}" type="presParOf" srcId="{FCAAF283-D0C3-4FFE-BA89-A8BA10E37958}" destId="{EA426C00-5E6F-4412-90BB-5F82AB798509}" srcOrd="0" destOrd="0" presId="urn:microsoft.com/office/officeart/2005/8/layout/list1"/>
    <dgm:cxn modelId="{E29BB059-BB47-42FD-B133-2576224761AA}" type="presParOf" srcId="{FCAAF283-D0C3-4FFE-BA89-A8BA10E37958}" destId="{BFE6E1FA-C77E-4C90-8369-401B60A381F0}" srcOrd="1" destOrd="0" presId="urn:microsoft.com/office/officeart/2005/8/layout/list1"/>
    <dgm:cxn modelId="{F4E8F6FC-B5CE-45E4-9B43-692FEA9CF205}" type="presParOf" srcId="{05BDE039-B581-49A4-B66B-CA99692F8EE8}" destId="{2316F211-06F6-49B9-AA49-5AF84FC902EF}" srcOrd="29" destOrd="0" presId="urn:microsoft.com/office/officeart/2005/8/layout/list1"/>
    <dgm:cxn modelId="{5F61D5B8-3029-412A-B708-AE7AB2470B19}" type="presParOf" srcId="{05BDE039-B581-49A4-B66B-CA99692F8EE8}" destId="{93DF12BC-6B80-4A81-84B6-68AFB25CF1D3}" srcOrd="3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3DA9A1-B481-4A2F-8561-97A97013C2FE}" type="doc">
      <dgm:prSet loTypeId="urn:microsoft.com/office/officeart/2005/8/layout/hProcess6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bs-Latn-BA"/>
        </a:p>
      </dgm:t>
    </dgm:pt>
    <dgm:pt modelId="{48B187A8-E31B-4ED0-943E-A5CA5E954598}">
      <dgm:prSet phldrT="[Text]" custT="1"/>
      <dgm:spPr/>
      <dgm:t>
        <a:bodyPr/>
        <a:lstStyle/>
        <a:p>
          <a:r>
            <a:rPr lang="bs-Latn-BA" sz="1800" dirty="0"/>
            <a:t>Strategije razvoja na svim nivoima vlasti</a:t>
          </a:r>
        </a:p>
      </dgm:t>
    </dgm:pt>
    <dgm:pt modelId="{5E6F059C-FF26-45A6-B77C-6DA1252EAC76}" type="parTrans" cxnId="{1760FA0D-F9E8-459E-AB2C-825DE40440AB}">
      <dgm:prSet/>
      <dgm:spPr/>
      <dgm:t>
        <a:bodyPr/>
        <a:lstStyle/>
        <a:p>
          <a:endParaRPr lang="bs-Latn-BA"/>
        </a:p>
      </dgm:t>
    </dgm:pt>
    <dgm:pt modelId="{1BD4ED67-1BFC-47E7-90C0-C332C1EA15DF}" type="sibTrans" cxnId="{1760FA0D-F9E8-459E-AB2C-825DE40440AB}">
      <dgm:prSet/>
      <dgm:spPr/>
      <dgm:t>
        <a:bodyPr/>
        <a:lstStyle/>
        <a:p>
          <a:endParaRPr lang="bs-Latn-BA"/>
        </a:p>
      </dgm:t>
    </dgm:pt>
    <dgm:pt modelId="{7D54D920-1BE6-4AFE-A952-BA7495F3A191}">
      <dgm:prSet phldrT="[Text]" custT="1"/>
      <dgm:spPr/>
      <dgm:t>
        <a:bodyPr/>
        <a:lstStyle/>
        <a:p>
          <a:r>
            <a:rPr lang="bs-Latn-BA" sz="1800" dirty="0"/>
            <a:t>DOB i budžet</a:t>
          </a:r>
        </a:p>
      </dgm:t>
    </dgm:pt>
    <dgm:pt modelId="{63720A69-D073-498F-ABA6-0B64C2B56746}" type="parTrans" cxnId="{F0238DA7-D937-4C39-94E7-3E1C1286992D}">
      <dgm:prSet/>
      <dgm:spPr/>
      <dgm:t>
        <a:bodyPr/>
        <a:lstStyle/>
        <a:p>
          <a:endParaRPr lang="bs-Latn-BA"/>
        </a:p>
      </dgm:t>
    </dgm:pt>
    <dgm:pt modelId="{44393C78-4658-433E-A312-984EB072B293}" type="sibTrans" cxnId="{F0238DA7-D937-4C39-94E7-3E1C1286992D}">
      <dgm:prSet/>
      <dgm:spPr/>
      <dgm:t>
        <a:bodyPr/>
        <a:lstStyle/>
        <a:p>
          <a:endParaRPr lang="bs-Latn-BA"/>
        </a:p>
      </dgm:t>
    </dgm:pt>
    <dgm:pt modelId="{1D27E0B0-E972-46D5-B22D-00B6B9ABEAD1}">
      <dgm:prSet phldrT="[Text]" custT="1"/>
      <dgm:spPr/>
      <dgm:t>
        <a:bodyPr/>
        <a:lstStyle/>
        <a:p>
          <a:r>
            <a:rPr lang="bs-Latn-BA" sz="1800" dirty="0"/>
            <a:t>Praćenje i izvještavanje</a:t>
          </a:r>
        </a:p>
      </dgm:t>
    </dgm:pt>
    <dgm:pt modelId="{E78B1B28-D5EC-4BF4-97D1-724ADA6F0D0E}" type="parTrans" cxnId="{ADFBBFE6-8702-41CB-BE9D-9FE2FA35E94E}">
      <dgm:prSet/>
      <dgm:spPr/>
      <dgm:t>
        <a:bodyPr/>
        <a:lstStyle/>
        <a:p>
          <a:endParaRPr lang="bs-Latn-BA"/>
        </a:p>
      </dgm:t>
    </dgm:pt>
    <dgm:pt modelId="{3B2D7AA0-0EBF-416E-9323-0681F56F930A}" type="sibTrans" cxnId="{ADFBBFE6-8702-41CB-BE9D-9FE2FA35E94E}">
      <dgm:prSet/>
      <dgm:spPr/>
      <dgm:t>
        <a:bodyPr/>
        <a:lstStyle/>
        <a:p>
          <a:endParaRPr lang="bs-Latn-BA"/>
        </a:p>
      </dgm:t>
    </dgm:pt>
    <dgm:pt modelId="{F5991714-8649-4A5A-BA7B-766869D69CD7}">
      <dgm:prSet custT="1"/>
      <dgm:spPr/>
      <dgm:t>
        <a:bodyPr/>
        <a:lstStyle/>
        <a:p>
          <a:r>
            <a:rPr lang="bs-Latn-BA" sz="1800" dirty="0"/>
            <a:t>Trogodišnje i godišnje planiranje rada institucija</a:t>
          </a:r>
        </a:p>
      </dgm:t>
    </dgm:pt>
    <dgm:pt modelId="{FC090221-825F-432F-91F1-875D210390C3}" type="parTrans" cxnId="{A2373FD6-DACE-49D6-8931-52258843DE8B}">
      <dgm:prSet/>
      <dgm:spPr/>
      <dgm:t>
        <a:bodyPr/>
        <a:lstStyle/>
        <a:p>
          <a:endParaRPr lang="bs-Latn-BA"/>
        </a:p>
      </dgm:t>
    </dgm:pt>
    <dgm:pt modelId="{7ECB5735-D83B-45ED-A6E7-910A1FE0BC54}" type="sibTrans" cxnId="{A2373FD6-DACE-49D6-8931-52258843DE8B}">
      <dgm:prSet/>
      <dgm:spPr/>
      <dgm:t>
        <a:bodyPr/>
        <a:lstStyle/>
        <a:p>
          <a:endParaRPr lang="bs-Latn-BA"/>
        </a:p>
      </dgm:t>
    </dgm:pt>
    <dgm:pt modelId="{178A0BE7-90C3-465C-9F1A-D9670B1E71DD}">
      <dgm:prSet custT="1"/>
      <dgm:spPr/>
      <dgm:t>
        <a:bodyPr/>
        <a:lstStyle/>
        <a:p>
          <a:r>
            <a:rPr lang="bs-Latn-BA" sz="1800" dirty="0"/>
            <a:t>Partnerstva i novi modaliteti finansiranja</a:t>
          </a:r>
        </a:p>
      </dgm:t>
    </dgm:pt>
    <dgm:pt modelId="{AD94C257-182F-40B9-B3AC-F0C3122EB9B2}" type="parTrans" cxnId="{0F6B1808-C9D5-4508-8F75-B50D38ADA55A}">
      <dgm:prSet/>
      <dgm:spPr/>
      <dgm:t>
        <a:bodyPr/>
        <a:lstStyle/>
        <a:p>
          <a:endParaRPr lang="bs-Latn-BA"/>
        </a:p>
      </dgm:t>
    </dgm:pt>
    <dgm:pt modelId="{77401918-01E7-4A26-ADBB-98132A4D9A04}" type="sibTrans" cxnId="{0F6B1808-C9D5-4508-8F75-B50D38ADA55A}">
      <dgm:prSet/>
      <dgm:spPr/>
      <dgm:t>
        <a:bodyPr/>
        <a:lstStyle/>
        <a:p>
          <a:endParaRPr lang="bs-Latn-BA"/>
        </a:p>
      </dgm:t>
    </dgm:pt>
    <dgm:pt modelId="{07D9479C-5D87-4165-B300-A2274C8F5CB5}">
      <dgm:prSet custT="1"/>
      <dgm:spPr/>
      <dgm:t>
        <a:bodyPr/>
        <a:lstStyle/>
        <a:p>
          <a:r>
            <a:rPr lang="bs-Latn-BA" sz="1800" dirty="0"/>
            <a:t>Institucije na svim nivoima vlasti</a:t>
          </a:r>
        </a:p>
      </dgm:t>
    </dgm:pt>
    <dgm:pt modelId="{CAD50821-7663-49CE-B079-0BC6BE7A228D}" type="parTrans" cxnId="{BC9E23B0-9BF6-4C5D-8DDE-002135832714}">
      <dgm:prSet/>
      <dgm:spPr/>
      <dgm:t>
        <a:bodyPr/>
        <a:lstStyle/>
        <a:p>
          <a:endParaRPr lang="bs-Latn-BA"/>
        </a:p>
      </dgm:t>
    </dgm:pt>
    <dgm:pt modelId="{73127BA1-8BDF-4DA9-83C3-C2A4E487D10D}" type="sibTrans" cxnId="{BC9E23B0-9BF6-4C5D-8DDE-002135832714}">
      <dgm:prSet/>
      <dgm:spPr/>
      <dgm:t>
        <a:bodyPr/>
        <a:lstStyle/>
        <a:p>
          <a:endParaRPr lang="bs-Latn-BA"/>
        </a:p>
      </dgm:t>
    </dgm:pt>
    <dgm:pt modelId="{B25CE16C-1E4D-4B19-86C0-2B6ADFE3DA91}" type="pres">
      <dgm:prSet presAssocID="{743DA9A1-B481-4A2F-8561-97A97013C2FE}" presName="theList" presStyleCnt="0">
        <dgm:presLayoutVars>
          <dgm:dir/>
          <dgm:animLvl val="lvl"/>
          <dgm:resizeHandles val="exact"/>
        </dgm:presLayoutVars>
      </dgm:prSet>
      <dgm:spPr/>
    </dgm:pt>
    <dgm:pt modelId="{66D23598-28EC-4F79-8FCE-9A92B2E37F69}" type="pres">
      <dgm:prSet presAssocID="{48B187A8-E31B-4ED0-943E-A5CA5E954598}" presName="compNode" presStyleCnt="0"/>
      <dgm:spPr/>
    </dgm:pt>
    <dgm:pt modelId="{4922AF6C-F5DD-4FA1-9F48-BE4F8414992C}" type="pres">
      <dgm:prSet presAssocID="{48B187A8-E31B-4ED0-943E-A5CA5E954598}" presName="noGeometry" presStyleCnt="0"/>
      <dgm:spPr/>
    </dgm:pt>
    <dgm:pt modelId="{4CD1BB43-14FE-49D0-BC3E-C7334868A8C3}" type="pres">
      <dgm:prSet presAssocID="{48B187A8-E31B-4ED0-943E-A5CA5E954598}" presName="childTextVisible" presStyleLbl="bgAccFollowNode1" presStyleIdx="0" presStyleCnt="3" custLinFactNeighborX="4675" custLinFactNeighborY="1669">
        <dgm:presLayoutVars>
          <dgm:bulletEnabled val="1"/>
        </dgm:presLayoutVars>
      </dgm:prSet>
      <dgm:spPr/>
    </dgm:pt>
    <dgm:pt modelId="{37D58E60-CF4E-4E0F-9612-318E3046E569}" type="pres">
      <dgm:prSet presAssocID="{48B187A8-E31B-4ED0-943E-A5CA5E954598}" presName="childTextHidden" presStyleLbl="bgAccFollowNode1" presStyleIdx="0" presStyleCnt="3"/>
      <dgm:spPr/>
    </dgm:pt>
    <dgm:pt modelId="{59D67AC0-0E64-46BD-9BAA-30434BC8DFD8}" type="pres">
      <dgm:prSet presAssocID="{48B187A8-E31B-4ED0-943E-A5CA5E954598}" presName="parentText" presStyleLbl="node1" presStyleIdx="0" presStyleCnt="3" custScaleX="126990" custScaleY="116573">
        <dgm:presLayoutVars>
          <dgm:chMax val="1"/>
          <dgm:bulletEnabled val="1"/>
        </dgm:presLayoutVars>
      </dgm:prSet>
      <dgm:spPr/>
    </dgm:pt>
    <dgm:pt modelId="{E52E5890-9447-4D3A-B594-452C7D650075}" type="pres">
      <dgm:prSet presAssocID="{48B187A8-E31B-4ED0-943E-A5CA5E954598}" presName="aSpace" presStyleCnt="0"/>
      <dgm:spPr/>
    </dgm:pt>
    <dgm:pt modelId="{0D14444D-8711-4EEC-AD0C-C13E9890F3AA}" type="pres">
      <dgm:prSet presAssocID="{7D54D920-1BE6-4AFE-A952-BA7495F3A191}" presName="compNode" presStyleCnt="0"/>
      <dgm:spPr/>
    </dgm:pt>
    <dgm:pt modelId="{74CB3DD8-6726-44A4-A1F7-4D7103D7E0F4}" type="pres">
      <dgm:prSet presAssocID="{7D54D920-1BE6-4AFE-A952-BA7495F3A191}" presName="noGeometry" presStyleCnt="0"/>
      <dgm:spPr/>
    </dgm:pt>
    <dgm:pt modelId="{182D489C-232C-4EAB-ADCA-578969A40808}" type="pres">
      <dgm:prSet presAssocID="{7D54D920-1BE6-4AFE-A952-BA7495F3A191}" presName="childTextVisible" presStyleLbl="bgAccFollowNode1" presStyleIdx="1" presStyleCnt="3">
        <dgm:presLayoutVars>
          <dgm:bulletEnabled val="1"/>
        </dgm:presLayoutVars>
      </dgm:prSet>
      <dgm:spPr/>
    </dgm:pt>
    <dgm:pt modelId="{B1060259-56FF-4896-B603-867FB0600549}" type="pres">
      <dgm:prSet presAssocID="{7D54D920-1BE6-4AFE-A952-BA7495F3A191}" presName="childTextHidden" presStyleLbl="bgAccFollowNode1" presStyleIdx="1" presStyleCnt="3"/>
      <dgm:spPr/>
    </dgm:pt>
    <dgm:pt modelId="{266C7F63-3B44-423E-A371-B2FFE6CCD99F}" type="pres">
      <dgm:prSet presAssocID="{7D54D920-1BE6-4AFE-A952-BA7495F3A19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8992ACD-938F-46AF-BAD9-0A90E6458A12}" type="pres">
      <dgm:prSet presAssocID="{7D54D920-1BE6-4AFE-A952-BA7495F3A191}" presName="aSpace" presStyleCnt="0"/>
      <dgm:spPr/>
    </dgm:pt>
    <dgm:pt modelId="{49A94471-DA08-47B5-AEF7-CD9D0D9B01EA}" type="pres">
      <dgm:prSet presAssocID="{1D27E0B0-E972-46D5-B22D-00B6B9ABEAD1}" presName="compNode" presStyleCnt="0"/>
      <dgm:spPr/>
    </dgm:pt>
    <dgm:pt modelId="{1A2050FB-B19B-4957-8F5F-9170F64209AD}" type="pres">
      <dgm:prSet presAssocID="{1D27E0B0-E972-46D5-B22D-00B6B9ABEAD1}" presName="noGeometry" presStyleCnt="0"/>
      <dgm:spPr/>
    </dgm:pt>
    <dgm:pt modelId="{66338A96-0FCA-41E3-BE04-10B562D94B3F}" type="pres">
      <dgm:prSet presAssocID="{1D27E0B0-E972-46D5-B22D-00B6B9ABEAD1}" presName="childTextVisible" presStyleLbl="bgAccFollowNode1" presStyleIdx="2" presStyleCnt="3" custLinFactNeighborX="4609" custLinFactNeighborY="-599">
        <dgm:presLayoutVars>
          <dgm:bulletEnabled val="1"/>
        </dgm:presLayoutVars>
      </dgm:prSet>
      <dgm:spPr/>
    </dgm:pt>
    <dgm:pt modelId="{14C9584A-566D-4E3F-8EF0-454CD82D270A}" type="pres">
      <dgm:prSet presAssocID="{1D27E0B0-E972-46D5-B22D-00B6B9ABEAD1}" presName="childTextHidden" presStyleLbl="bgAccFollowNode1" presStyleIdx="2" presStyleCnt="3"/>
      <dgm:spPr/>
    </dgm:pt>
    <dgm:pt modelId="{EF661833-2F46-4A9E-97D5-C95DAFD73362}" type="pres">
      <dgm:prSet presAssocID="{1D27E0B0-E972-46D5-B22D-00B6B9ABEAD1}" presName="parentText" presStyleLbl="node1" presStyleIdx="2" presStyleCnt="3" custScaleX="138456" custScaleY="114605" custLinFactNeighborX="-15796">
        <dgm:presLayoutVars>
          <dgm:chMax val="1"/>
          <dgm:bulletEnabled val="1"/>
        </dgm:presLayoutVars>
      </dgm:prSet>
      <dgm:spPr/>
    </dgm:pt>
  </dgm:ptLst>
  <dgm:cxnLst>
    <dgm:cxn modelId="{0F6B1808-C9D5-4508-8F75-B50D38ADA55A}" srcId="{7D54D920-1BE6-4AFE-A952-BA7495F3A191}" destId="{178A0BE7-90C3-465C-9F1A-D9670B1E71DD}" srcOrd="0" destOrd="0" parTransId="{AD94C257-182F-40B9-B3AC-F0C3122EB9B2}" sibTransId="{77401918-01E7-4A26-ADBB-98132A4D9A04}"/>
    <dgm:cxn modelId="{1760FA0D-F9E8-459E-AB2C-825DE40440AB}" srcId="{743DA9A1-B481-4A2F-8561-97A97013C2FE}" destId="{48B187A8-E31B-4ED0-943E-A5CA5E954598}" srcOrd="0" destOrd="0" parTransId="{5E6F059C-FF26-45A6-B77C-6DA1252EAC76}" sibTransId="{1BD4ED67-1BFC-47E7-90C0-C332C1EA15DF}"/>
    <dgm:cxn modelId="{07F00920-21E2-4BE9-9DFC-9FAE531D6041}" type="presOf" srcId="{7D54D920-1BE6-4AFE-A952-BA7495F3A191}" destId="{266C7F63-3B44-423E-A371-B2FFE6CCD99F}" srcOrd="0" destOrd="0" presId="urn:microsoft.com/office/officeart/2005/8/layout/hProcess6"/>
    <dgm:cxn modelId="{54BA2125-4FDE-4492-AD9D-5E6CFA1E0CD6}" type="presOf" srcId="{F5991714-8649-4A5A-BA7B-766869D69CD7}" destId="{37D58E60-CF4E-4E0F-9612-318E3046E569}" srcOrd="1" destOrd="0" presId="urn:microsoft.com/office/officeart/2005/8/layout/hProcess6"/>
    <dgm:cxn modelId="{13E93043-F90A-48E8-98BA-99542AC330F9}" type="presOf" srcId="{178A0BE7-90C3-465C-9F1A-D9670B1E71DD}" destId="{182D489C-232C-4EAB-ADCA-578969A40808}" srcOrd="0" destOrd="0" presId="urn:microsoft.com/office/officeart/2005/8/layout/hProcess6"/>
    <dgm:cxn modelId="{FCE36D48-231D-48E2-AAC2-018C039C2370}" type="presOf" srcId="{48B187A8-E31B-4ED0-943E-A5CA5E954598}" destId="{59D67AC0-0E64-46BD-9BAA-30434BC8DFD8}" srcOrd="0" destOrd="0" presId="urn:microsoft.com/office/officeart/2005/8/layout/hProcess6"/>
    <dgm:cxn modelId="{39657DA1-74DB-4813-A0D1-C514E979D4E1}" type="presOf" srcId="{178A0BE7-90C3-465C-9F1A-D9670B1E71DD}" destId="{B1060259-56FF-4896-B603-867FB0600549}" srcOrd="1" destOrd="0" presId="urn:microsoft.com/office/officeart/2005/8/layout/hProcess6"/>
    <dgm:cxn modelId="{F0238DA7-D937-4C39-94E7-3E1C1286992D}" srcId="{743DA9A1-B481-4A2F-8561-97A97013C2FE}" destId="{7D54D920-1BE6-4AFE-A952-BA7495F3A191}" srcOrd="1" destOrd="0" parTransId="{63720A69-D073-498F-ABA6-0B64C2B56746}" sibTransId="{44393C78-4658-433E-A312-984EB072B293}"/>
    <dgm:cxn modelId="{96548CA8-03CD-4FA4-A1FC-9E7E07F6387B}" type="presOf" srcId="{1D27E0B0-E972-46D5-B22D-00B6B9ABEAD1}" destId="{EF661833-2F46-4A9E-97D5-C95DAFD73362}" srcOrd="0" destOrd="0" presId="urn:microsoft.com/office/officeart/2005/8/layout/hProcess6"/>
    <dgm:cxn modelId="{BC9E23B0-9BF6-4C5D-8DDE-002135832714}" srcId="{1D27E0B0-E972-46D5-B22D-00B6B9ABEAD1}" destId="{07D9479C-5D87-4165-B300-A2274C8F5CB5}" srcOrd="0" destOrd="0" parTransId="{CAD50821-7663-49CE-B079-0BC6BE7A228D}" sibTransId="{73127BA1-8BDF-4DA9-83C3-C2A4E487D10D}"/>
    <dgm:cxn modelId="{B6D30FC7-CA24-4084-8DE4-7ABADC5AD459}" type="presOf" srcId="{F5991714-8649-4A5A-BA7B-766869D69CD7}" destId="{4CD1BB43-14FE-49D0-BC3E-C7334868A8C3}" srcOrd="0" destOrd="0" presId="urn:microsoft.com/office/officeart/2005/8/layout/hProcess6"/>
    <dgm:cxn modelId="{A2373FD6-DACE-49D6-8931-52258843DE8B}" srcId="{48B187A8-E31B-4ED0-943E-A5CA5E954598}" destId="{F5991714-8649-4A5A-BA7B-766869D69CD7}" srcOrd="0" destOrd="0" parTransId="{FC090221-825F-432F-91F1-875D210390C3}" sibTransId="{7ECB5735-D83B-45ED-A6E7-910A1FE0BC54}"/>
    <dgm:cxn modelId="{B22DD2D9-2A21-460C-830F-89B19A994627}" type="presOf" srcId="{07D9479C-5D87-4165-B300-A2274C8F5CB5}" destId="{66338A96-0FCA-41E3-BE04-10B562D94B3F}" srcOrd="0" destOrd="0" presId="urn:microsoft.com/office/officeart/2005/8/layout/hProcess6"/>
    <dgm:cxn modelId="{ADFBBFE6-8702-41CB-BE9D-9FE2FA35E94E}" srcId="{743DA9A1-B481-4A2F-8561-97A97013C2FE}" destId="{1D27E0B0-E972-46D5-B22D-00B6B9ABEAD1}" srcOrd="2" destOrd="0" parTransId="{E78B1B28-D5EC-4BF4-97D1-724ADA6F0D0E}" sibTransId="{3B2D7AA0-0EBF-416E-9323-0681F56F930A}"/>
    <dgm:cxn modelId="{A46262F8-3AD2-46A7-B447-2B8127F5A6C8}" type="presOf" srcId="{07D9479C-5D87-4165-B300-A2274C8F5CB5}" destId="{14C9584A-566D-4E3F-8EF0-454CD82D270A}" srcOrd="1" destOrd="0" presId="urn:microsoft.com/office/officeart/2005/8/layout/hProcess6"/>
    <dgm:cxn modelId="{76583DFC-8973-4C66-8F3E-1D89F386DB6A}" type="presOf" srcId="{743DA9A1-B481-4A2F-8561-97A97013C2FE}" destId="{B25CE16C-1E4D-4B19-86C0-2B6ADFE3DA91}" srcOrd="0" destOrd="0" presId="urn:microsoft.com/office/officeart/2005/8/layout/hProcess6"/>
    <dgm:cxn modelId="{45E16F06-1E14-454F-BC49-774241C1BE7A}" type="presParOf" srcId="{B25CE16C-1E4D-4B19-86C0-2B6ADFE3DA91}" destId="{66D23598-28EC-4F79-8FCE-9A92B2E37F69}" srcOrd="0" destOrd="0" presId="urn:microsoft.com/office/officeart/2005/8/layout/hProcess6"/>
    <dgm:cxn modelId="{D40FE0AD-3ACF-4EE8-B88B-E5E5577BD2E5}" type="presParOf" srcId="{66D23598-28EC-4F79-8FCE-9A92B2E37F69}" destId="{4922AF6C-F5DD-4FA1-9F48-BE4F8414992C}" srcOrd="0" destOrd="0" presId="urn:microsoft.com/office/officeart/2005/8/layout/hProcess6"/>
    <dgm:cxn modelId="{2882E98B-59E1-4E3E-BC4B-E205DF015715}" type="presParOf" srcId="{66D23598-28EC-4F79-8FCE-9A92B2E37F69}" destId="{4CD1BB43-14FE-49D0-BC3E-C7334868A8C3}" srcOrd="1" destOrd="0" presId="urn:microsoft.com/office/officeart/2005/8/layout/hProcess6"/>
    <dgm:cxn modelId="{69A05CDB-4C0F-4282-BCFC-BA618AC4464F}" type="presParOf" srcId="{66D23598-28EC-4F79-8FCE-9A92B2E37F69}" destId="{37D58E60-CF4E-4E0F-9612-318E3046E569}" srcOrd="2" destOrd="0" presId="urn:microsoft.com/office/officeart/2005/8/layout/hProcess6"/>
    <dgm:cxn modelId="{0103EFC3-0BF3-431C-B350-4B85803AD84E}" type="presParOf" srcId="{66D23598-28EC-4F79-8FCE-9A92B2E37F69}" destId="{59D67AC0-0E64-46BD-9BAA-30434BC8DFD8}" srcOrd="3" destOrd="0" presId="urn:microsoft.com/office/officeart/2005/8/layout/hProcess6"/>
    <dgm:cxn modelId="{8FA62F0C-C3DC-4C83-8D17-2F7DECC80BCC}" type="presParOf" srcId="{B25CE16C-1E4D-4B19-86C0-2B6ADFE3DA91}" destId="{E52E5890-9447-4D3A-B594-452C7D650075}" srcOrd="1" destOrd="0" presId="urn:microsoft.com/office/officeart/2005/8/layout/hProcess6"/>
    <dgm:cxn modelId="{64344439-0254-4F0A-85BA-564202799E5A}" type="presParOf" srcId="{B25CE16C-1E4D-4B19-86C0-2B6ADFE3DA91}" destId="{0D14444D-8711-4EEC-AD0C-C13E9890F3AA}" srcOrd="2" destOrd="0" presId="urn:microsoft.com/office/officeart/2005/8/layout/hProcess6"/>
    <dgm:cxn modelId="{6917783C-49DD-46FB-9BED-C79E7EDDFC7D}" type="presParOf" srcId="{0D14444D-8711-4EEC-AD0C-C13E9890F3AA}" destId="{74CB3DD8-6726-44A4-A1F7-4D7103D7E0F4}" srcOrd="0" destOrd="0" presId="urn:microsoft.com/office/officeart/2005/8/layout/hProcess6"/>
    <dgm:cxn modelId="{97E59DAE-D0BC-4799-BF6E-893AE4F3BB57}" type="presParOf" srcId="{0D14444D-8711-4EEC-AD0C-C13E9890F3AA}" destId="{182D489C-232C-4EAB-ADCA-578969A40808}" srcOrd="1" destOrd="0" presId="urn:microsoft.com/office/officeart/2005/8/layout/hProcess6"/>
    <dgm:cxn modelId="{4683E791-76EF-4856-B3DF-251A25ED7D49}" type="presParOf" srcId="{0D14444D-8711-4EEC-AD0C-C13E9890F3AA}" destId="{B1060259-56FF-4896-B603-867FB0600549}" srcOrd="2" destOrd="0" presId="urn:microsoft.com/office/officeart/2005/8/layout/hProcess6"/>
    <dgm:cxn modelId="{6FAEF933-DE43-4DEB-9E9F-173275BA8ABE}" type="presParOf" srcId="{0D14444D-8711-4EEC-AD0C-C13E9890F3AA}" destId="{266C7F63-3B44-423E-A371-B2FFE6CCD99F}" srcOrd="3" destOrd="0" presId="urn:microsoft.com/office/officeart/2005/8/layout/hProcess6"/>
    <dgm:cxn modelId="{3339CAB0-30F9-4C09-9C4E-800BA647D9BC}" type="presParOf" srcId="{B25CE16C-1E4D-4B19-86C0-2B6ADFE3DA91}" destId="{38992ACD-938F-46AF-BAD9-0A90E6458A12}" srcOrd="3" destOrd="0" presId="urn:microsoft.com/office/officeart/2005/8/layout/hProcess6"/>
    <dgm:cxn modelId="{C0FD6C46-D04F-4639-B481-6C42BEB96EE6}" type="presParOf" srcId="{B25CE16C-1E4D-4B19-86C0-2B6ADFE3DA91}" destId="{49A94471-DA08-47B5-AEF7-CD9D0D9B01EA}" srcOrd="4" destOrd="0" presId="urn:microsoft.com/office/officeart/2005/8/layout/hProcess6"/>
    <dgm:cxn modelId="{D8B83A03-272E-44A3-B34E-38DA7AD68271}" type="presParOf" srcId="{49A94471-DA08-47B5-AEF7-CD9D0D9B01EA}" destId="{1A2050FB-B19B-4957-8F5F-9170F64209AD}" srcOrd="0" destOrd="0" presId="urn:microsoft.com/office/officeart/2005/8/layout/hProcess6"/>
    <dgm:cxn modelId="{D3F9ECFA-33D3-444C-9850-178E01063770}" type="presParOf" srcId="{49A94471-DA08-47B5-AEF7-CD9D0D9B01EA}" destId="{66338A96-0FCA-41E3-BE04-10B562D94B3F}" srcOrd="1" destOrd="0" presId="urn:microsoft.com/office/officeart/2005/8/layout/hProcess6"/>
    <dgm:cxn modelId="{B071592E-77A7-4916-9CEE-5034B647D6FB}" type="presParOf" srcId="{49A94471-DA08-47B5-AEF7-CD9D0D9B01EA}" destId="{14C9584A-566D-4E3F-8EF0-454CD82D270A}" srcOrd="2" destOrd="0" presId="urn:microsoft.com/office/officeart/2005/8/layout/hProcess6"/>
    <dgm:cxn modelId="{B0CB60F6-5F54-4A1A-8B9F-585760A9FF5A}" type="presParOf" srcId="{49A94471-DA08-47B5-AEF7-CD9D0D9B01EA}" destId="{EF661833-2F46-4A9E-97D5-C95DAFD7336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19AAAF-D4BA-4909-8FC2-0E1C6293D0AA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AC59D1A-8380-430C-BFC6-83A1B91E4F8D}">
      <dgm:prSet/>
      <dgm:spPr/>
      <dgm:t>
        <a:bodyPr/>
        <a:lstStyle/>
        <a:p>
          <a:r>
            <a:rPr lang="en-US" dirty="0" err="1"/>
            <a:t>Primjer</a:t>
          </a:r>
          <a:r>
            <a:rPr lang="en-US" dirty="0"/>
            <a:t> op</a:t>
          </a:r>
          <a:r>
            <a:rPr lang="bs-Latn-BA" dirty="0"/>
            <a:t>št</a:t>
          </a:r>
          <a:r>
            <a:rPr lang="en-US" dirty="0" err="1"/>
            <a:t>ine</a:t>
          </a:r>
          <a:r>
            <a:rPr lang="en-US" dirty="0"/>
            <a:t> Bijeljina</a:t>
          </a:r>
        </a:p>
      </dgm:t>
    </dgm:pt>
    <dgm:pt modelId="{5460CC52-A07E-4F60-BA11-951286C84BFF}" type="parTrans" cxnId="{ECF4CC85-D1EC-48D6-BB10-B4F1E3E7F994}">
      <dgm:prSet/>
      <dgm:spPr/>
      <dgm:t>
        <a:bodyPr/>
        <a:lstStyle/>
        <a:p>
          <a:endParaRPr lang="en-US"/>
        </a:p>
      </dgm:t>
    </dgm:pt>
    <dgm:pt modelId="{6DBC864C-3BF5-4318-8666-C4EE0369696A}" type="sibTrans" cxnId="{ECF4CC85-D1EC-48D6-BB10-B4F1E3E7F994}">
      <dgm:prSet/>
      <dgm:spPr/>
      <dgm:t>
        <a:bodyPr/>
        <a:lstStyle/>
        <a:p>
          <a:endParaRPr lang="en-US"/>
        </a:p>
      </dgm:t>
    </dgm:pt>
    <dgm:pt modelId="{B413B5B5-6A73-4097-90F1-BDF529FE5665}">
      <dgm:prSet/>
      <dgm:spPr>
        <a:solidFill>
          <a:srgbClr val="FCC30B"/>
        </a:solidFill>
      </dgm:spPr>
      <dgm:t>
        <a:bodyPr/>
        <a:lstStyle/>
        <a:p>
          <a:r>
            <a:rPr lang="en-US" dirty="0" err="1"/>
            <a:t>Primjer</a:t>
          </a:r>
          <a:r>
            <a:rPr lang="en-US" dirty="0"/>
            <a:t> </a:t>
          </a:r>
          <a:r>
            <a:rPr lang="en-US" dirty="0" err="1"/>
            <a:t>dekarbonizacije</a:t>
          </a:r>
          <a:r>
            <a:rPr lang="en-US" dirty="0"/>
            <a:t> </a:t>
          </a:r>
          <a:r>
            <a:rPr lang="en-US" dirty="0" err="1"/>
            <a:t>preduzeca</a:t>
          </a:r>
          <a:r>
            <a:rPr lang="bs-Latn-BA" dirty="0"/>
            <a:t> </a:t>
          </a:r>
          <a:r>
            <a:rPr lang="bs-Latn-BA" dirty="0">
              <a:hlinkClick xmlns:r="http://schemas.openxmlformats.org/officeDocument/2006/relationships" r:id="rId1"/>
            </a:rPr>
            <a:t>https://www.facebook.com/watch?v=386610819796908</a:t>
          </a:r>
          <a:r>
            <a:rPr lang="bs-Latn-BA" dirty="0"/>
            <a:t> </a:t>
          </a:r>
          <a:r>
            <a:rPr lang="en-US" dirty="0"/>
            <a:t> </a:t>
          </a:r>
          <a:r>
            <a:rPr lang="bs-Latn-BA" dirty="0">
              <a:hlinkClick xmlns:r="http://schemas.openxmlformats.org/officeDocument/2006/relationships" r:id="rId2"/>
            </a:rPr>
            <a:t>https://www.facebook.com/watch/545038508867046/239365738140571/</a:t>
          </a:r>
          <a:r>
            <a:rPr lang="en-US" dirty="0"/>
            <a:t> </a:t>
          </a:r>
        </a:p>
      </dgm:t>
    </dgm:pt>
    <dgm:pt modelId="{2EDE8EE9-93CD-4017-872A-CD231DC719CC}" type="parTrans" cxnId="{FC6D1FAA-667B-4EC5-A991-D646AB900005}">
      <dgm:prSet/>
      <dgm:spPr/>
      <dgm:t>
        <a:bodyPr/>
        <a:lstStyle/>
        <a:p>
          <a:endParaRPr lang="en-US"/>
        </a:p>
      </dgm:t>
    </dgm:pt>
    <dgm:pt modelId="{83B677D8-6D0C-4E0E-AF64-48B90AFFB076}" type="sibTrans" cxnId="{FC6D1FAA-667B-4EC5-A991-D646AB900005}">
      <dgm:prSet/>
      <dgm:spPr/>
      <dgm:t>
        <a:bodyPr/>
        <a:lstStyle/>
        <a:p>
          <a:endParaRPr lang="en-US"/>
        </a:p>
      </dgm:t>
    </dgm:pt>
    <dgm:pt modelId="{B98AAA91-9EF3-4465-BE6E-03EE87D8A872}" type="pres">
      <dgm:prSet presAssocID="{D219AAAF-D4BA-4909-8FC2-0E1C6293D0AA}" presName="linear" presStyleCnt="0">
        <dgm:presLayoutVars>
          <dgm:animLvl val="lvl"/>
          <dgm:resizeHandles val="exact"/>
        </dgm:presLayoutVars>
      </dgm:prSet>
      <dgm:spPr/>
    </dgm:pt>
    <dgm:pt modelId="{A8D347BC-1F92-4552-A60C-2AE2C8D79E27}" type="pres">
      <dgm:prSet presAssocID="{BAC59D1A-8380-430C-BFC6-83A1B91E4F8D}" presName="parentText" presStyleLbl="node1" presStyleIdx="0" presStyleCnt="2" custScaleY="208593">
        <dgm:presLayoutVars>
          <dgm:chMax val="0"/>
          <dgm:bulletEnabled val="1"/>
        </dgm:presLayoutVars>
      </dgm:prSet>
      <dgm:spPr/>
    </dgm:pt>
    <dgm:pt modelId="{7105638A-DD91-431D-AED2-1917A3E1EA24}" type="pres">
      <dgm:prSet presAssocID="{6DBC864C-3BF5-4318-8666-C4EE0369696A}" presName="spacer" presStyleCnt="0"/>
      <dgm:spPr/>
    </dgm:pt>
    <dgm:pt modelId="{BC71A05B-BEDC-449A-AD85-101F49D88A01}" type="pres">
      <dgm:prSet presAssocID="{B413B5B5-6A73-4097-90F1-BDF529FE5665}" presName="parentText" presStyleLbl="node1" presStyleIdx="1" presStyleCnt="2" custScaleY="190569">
        <dgm:presLayoutVars>
          <dgm:chMax val="0"/>
          <dgm:bulletEnabled val="1"/>
        </dgm:presLayoutVars>
      </dgm:prSet>
      <dgm:spPr/>
    </dgm:pt>
  </dgm:ptLst>
  <dgm:cxnLst>
    <dgm:cxn modelId="{F135F91A-4EAF-46FB-8D04-0EBC0AC056BF}" type="presOf" srcId="{B413B5B5-6A73-4097-90F1-BDF529FE5665}" destId="{BC71A05B-BEDC-449A-AD85-101F49D88A01}" srcOrd="0" destOrd="0" presId="urn:microsoft.com/office/officeart/2005/8/layout/vList2"/>
    <dgm:cxn modelId="{0F727B21-4B03-4F99-83EA-FA2E96F5C836}" type="presOf" srcId="{D219AAAF-D4BA-4909-8FC2-0E1C6293D0AA}" destId="{B98AAA91-9EF3-4465-BE6E-03EE87D8A872}" srcOrd="0" destOrd="0" presId="urn:microsoft.com/office/officeart/2005/8/layout/vList2"/>
    <dgm:cxn modelId="{ECF4CC85-D1EC-48D6-BB10-B4F1E3E7F994}" srcId="{D219AAAF-D4BA-4909-8FC2-0E1C6293D0AA}" destId="{BAC59D1A-8380-430C-BFC6-83A1B91E4F8D}" srcOrd="0" destOrd="0" parTransId="{5460CC52-A07E-4F60-BA11-951286C84BFF}" sibTransId="{6DBC864C-3BF5-4318-8666-C4EE0369696A}"/>
    <dgm:cxn modelId="{FC6D1FAA-667B-4EC5-A991-D646AB900005}" srcId="{D219AAAF-D4BA-4909-8FC2-0E1C6293D0AA}" destId="{B413B5B5-6A73-4097-90F1-BDF529FE5665}" srcOrd="1" destOrd="0" parTransId="{2EDE8EE9-93CD-4017-872A-CD231DC719CC}" sibTransId="{83B677D8-6D0C-4E0E-AF64-48B90AFFB076}"/>
    <dgm:cxn modelId="{93B197E4-4F24-46C5-9AE4-6AF99DEC75EA}" type="presOf" srcId="{BAC59D1A-8380-430C-BFC6-83A1B91E4F8D}" destId="{A8D347BC-1F92-4552-A60C-2AE2C8D79E27}" srcOrd="0" destOrd="0" presId="urn:microsoft.com/office/officeart/2005/8/layout/vList2"/>
    <dgm:cxn modelId="{793B92B3-347B-4C7F-AA12-E12119BCF9C5}" type="presParOf" srcId="{B98AAA91-9EF3-4465-BE6E-03EE87D8A872}" destId="{A8D347BC-1F92-4552-A60C-2AE2C8D79E27}" srcOrd="0" destOrd="0" presId="urn:microsoft.com/office/officeart/2005/8/layout/vList2"/>
    <dgm:cxn modelId="{EDF09806-7B9C-4170-AC0E-F92135AC912A}" type="presParOf" srcId="{B98AAA91-9EF3-4465-BE6E-03EE87D8A872}" destId="{7105638A-DD91-431D-AED2-1917A3E1EA24}" srcOrd="1" destOrd="0" presId="urn:microsoft.com/office/officeart/2005/8/layout/vList2"/>
    <dgm:cxn modelId="{3AE44356-0BDF-4A73-81AF-B6B2C32B1FAF}" type="presParOf" srcId="{B98AAA91-9EF3-4465-BE6E-03EE87D8A872}" destId="{BC71A05B-BEDC-449A-AD85-101F49D88A0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B5190-0215-4438-8AA5-8C62B3AA4388}">
      <dsp:nvSpPr>
        <dsp:cNvPr id="0" name=""/>
        <dsp:cNvSpPr/>
      </dsp:nvSpPr>
      <dsp:spPr>
        <a:xfrm>
          <a:off x="0" y="4799308"/>
          <a:ext cx="6245265" cy="7873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/>
            <a:t>Posljednji put kada je Zemljina atmosfera sadržavala ovoliko CO2 bilo je prije više od tri miliona godina, kada je nivo mora bio nekoliko metara viša, a drveće raslo na Južnom polu.</a:t>
          </a:r>
          <a:endParaRPr lang="en-US" sz="1400" kern="1200"/>
        </a:p>
      </dsp:txBody>
      <dsp:txXfrm>
        <a:off x="0" y="4799308"/>
        <a:ext cx="6245265" cy="787366"/>
      </dsp:txXfrm>
    </dsp:sp>
    <dsp:sp modelId="{FBCD0398-CA89-4DA0-B112-7AE9C7A1656C}">
      <dsp:nvSpPr>
        <dsp:cNvPr id="0" name=""/>
        <dsp:cNvSpPr/>
      </dsp:nvSpPr>
      <dsp:spPr>
        <a:xfrm rot="10800000">
          <a:off x="0" y="3600149"/>
          <a:ext cx="6245265" cy="1210969"/>
        </a:xfrm>
        <a:prstGeom prst="upArrowCallou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/>
            <a:t>U našoj atmosferi ima više </a:t>
          </a:r>
          <a:r>
            <a:rPr lang="bs-Latn-BA" sz="1400" b="1" kern="1200"/>
            <a:t>ugljen -dioksida </a:t>
          </a:r>
          <a:r>
            <a:rPr lang="bs-Latn-BA" sz="1400" kern="1200"/>
            <a:t>nego ikad u istoriji čovječanstva</a:t>
          </a:r>
          <a:endParaRPr lang="en-US" sz="1400" kern="1200"/>
        </a:p>
      </dsp:txBody>
      <dsp:txXfrm rot="10800000">
        <a:off x="0" y="3600149"/>
        <a:ext cx="6245265" cy="786851"/>
      </dsp:txXfrm>
    </dsp:sp>
    <dsp:sp modelId="{E144DC91-B6FB-46A0-85C2-3F4EBF498AE0}">
      <dsp:nvSpPr>
        <dsp:cNvPr id="0" name=""/>
        <dsp:cNvSpPr/>
      </dsp:nvSpPr>
      <dsp:spPr>
        <a:xfrm rot="10800000">
          <a:off x="0" y="2400990"/>
          <a:ext cx="6245265" cy="1210969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kern="1200"/>
            <a:t>1%=50% odnosno 8 = 3.600.000.000</a:t>
          </a:r>
          <a:endParaRPr lang="en-US" sz="1400" kern="1200"/>
        </a:p>
      </dsp:txBody>
      <dsp:txXfrm rot="10800000">
        <a:off x="0" y="2400990"/>
        <a:ext cx="6245265" cy="786851"/>
      </dsp:txXfrm>
    </dsp:sp>
    <dsp:sp modelId="{E1B877AD-F87C-4E37-9EEB-191578C2A932}">
      <dsp:nvSpPr>
        <dsp:cNvPr id="0" name=""/>
        <dsp:cNvSpPr/>
      </dsp:nvSpPr>
      <dsp:spPr>
        <a:xfrm rot="10800000">
          <a:off x="0" y="1201831"/>
          <a:ext cx="6245265" cy="1210969"/>
        </a:xfrm>
        <a:prstGeom prst="upArrowCallou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b="0" i="0" kern="1200"/>
            <a:t>Četvrtina čovječanstva (1,6 milijardi), živi bez </a:t>
          </a:r>
          <a:r>
            <a:rPr lang="bs-Latn-BA" sz="1400" b="1" i="0" kern="1200"/>
            <a:t>električne energije</a:t>
          </a:r>
          <a:endParaRPr lang="en-US" sz="1400" kern="1200"/>
        </a:p>
      </dsp:txBody>
      <dsp:txXfrm rot="10800000">
        <a:off x="0" y="1201831"/>
        <a:ext cx="6245265" cy="786851"/>
      </dsp:txXfrm>
    </dsp:sp>
    <dsp:sp modelId="{2EE547F6-8F4C-4731-92C4-BA94315ACA01}">
      <dsp:nvSpPr>
        <dsp:cNvPr id="0" name=""/>
        <dsp:cNvSpPr/>
      </dsp:nvSpPr>
      <dsp:spPr>
        <a:xfrm rot="10800000">
          <a:off x="0" y="2671"/>
          <a:ext cx="6245265" cy="1210969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400" b="0" i="0" kern="1200"/>
            <a:t>Blizu </a:t>
          </a:r>
          <a:r>
            <a:rPr lang="en-US" sz="1400" b="0" i="0" kern="1200"/>
            <a:t>22</a:t>
          </a:r>
          <a:r>
            <a:rPr lang="bs-Latn-BA" sz="1400" b="0" i="0" kern="1200"/>
            <a:t>.</a:t>
          </a:r>
          <a:r>
            <a:rPr lang="en-US" sz="1400" b="0" i="0" kern="1200"/>
            <a:t>000 </a:t>
          </a:r>
          <a:r>
            <a:rPr lang="bs-Latn-BA" sz="1400" b="0" i="0" kern="1200"/>
            <a:t>djece umire svaki dan jer žive u </a:t>
          </a:r>
          <a:r>
            <a:rPr lang="bs-Latn-BA" sz="1400" b="1" i="0" kern="1200"/>
            <a:t>siromaštvu</a:t>
          </a:r>
          <a:endParaRPr lang="en-US" sz="1400" kern="1200"/>
        </a:p>
      </dsp:txBody>
      <dsp:txXfrm rot="10800000">
        <a:off x="0" y="2671"/>
        <a:ext cx="6245265" cy="7868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99B187-023E-48CD-AE43-ED59338DA83D}">
      <dsp:nvSpPr>
        <dsp:cNvPr id="0" name=""/>
        <dsp:cNvSpPr/>
      </dsp:nvSpPr>
      <dsp:spPr>
        <a:xfrm>
          <a:off x="5932700" y="36417"/>
          <a:ext cx="1242180" cy="124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/>
            <a:t>BIH potpisnica Agende 2030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(2015.)</a:t>
          </a:r>
        </a:p>
      </dsp:txBody>
      <dsp:txXfrm>
        <a:off x="5932700" y="36417"/>
        <a:ext cx="1242180" cy="1242180"/>
      </dsp:txXfrm>
    </dsp:sp>
    <dsp:sp modelId="{63B83F06-C415-4687-9B08-35F72C654703}">
      <dsp:nvSpPr>
        <dsp:cNvPr id="0" name=""/>
        <dsp:cNvSpPr/>
      </dsp:nvSpPr>
      <dsp:spPr>
        <a:xfrm>
          <a:off x="3085011" y="-215572"/>
          <a:ext cx="4658618" cy="4658618"/>
        </a:xfrm>
        <a:prstGeom prst="circularArrow">
          <a:avLst>
            <a:gd name="adj1" fmla="val 5200"/>
            <a:gd name="adj2" fmla="val 335865"/>
            <a:gd name="adj3" fmla="val 21293436"/>
            <a:gd name="adj4" fmla="val 19766069"/>
            <a:gd name="adj5" fmla="val 606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02DCAD-A102-45E4-9F5B-DC9A64801713}">
      <dsp:nvSpPr>
        <dsp:cNvPr id="0" name=""/>
        <dsp:cNvSpPr/>
      </dsp:nvSpPr>
      <dsp:spPr>
        <a:xfrm>
          <a:off x="6683545" y="2347281"/>
          <a:ext cx="1242180" cy="124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/>
            <a:t>Definisanje modela implementacije u BiH – Mapa puta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(2017-2018.)</a:t>
          </a:r>
        </a:p>
      </dsp:txBody>
      <dsp:txXfrm>
        <a:off x="6683545" y="2347281"/>
        <a:ext cx="1242180" cy="1242180"/>
      </dsp:txXfrm>
    </dsp:sp>
    <dsp:sp modelId="{30A47669-21B4-4F97-A9FF-08902BC61C2E}">
      <dsp:nvSpPr>
        <dsp:cNvPr id="0" name=""/>
        <dsp:cNvSpPr/>
      </dsp:nvSpPr>
      <dsp:spPr>
        <a:xfrm>
          <a:off x="3075554" y="358556"/>
          <a:ext cx="4658618" cy="4658618"/>
        </a:xfrm>
        <a:prstGeom prst="circularArrow">
          <a:avLst>
            <a:gd name="adj1" fmla="val 5200"/>
            <a:gd name="adj2" fmla="val 335865"/>
            <a:gd name="adj3" fmla="val 4014899"/>
            <a:gd name="adj4" fmla="val 2253248"/>
            <a:gd name="adj5" fmla="val 606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5D9BB2-20DE-4FFC-A66D-7B78C683A1EF}">
      <dsp:nvSpPr>
        <dsp:cNvPr id="0" name=""/>
        <dsp:cNvSpPr/>
      </dsp:nvSpPr>
      <dsp:spPr>
        <a:xfrm>
          <a:off x="4717807" y="3775473"/>
          <a:ext cx="1242180" cy="124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/>
            <a:t>Prvi dobrovoljni izvještaj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(2019) </a:t>
          </a:r>
        </a:p>
      </dsp:txBody>
      <dsp:txXfrm>
        <a:off x="4717807" y="3775473"/>
        <a:ext cx="1242180" cy="1242180"/>
      </dsp:txXfrm>
    </dsp:sp>
    <dsp:sp modelId="{60BCAAAE-4979-4E7E-BD4A-3B9E120AAD21}">
      <dsp:nvSpPr>
        <dsp:cNvPr id="0" name=""/>
        <dsp:cNvSpPr/>
      </dsp:nvSpPr>
      <dsp:spPr>
        <a:xfrm>
          <a:off x="3009588" y="354"/>
          <a:ext cx="4658618" cy="4658618"/>
        </a:xfrm>
        <a:prstGeom prst="circularArrow">
          <a:avLst>
            <a:gd name="adj1" fmla="val 5200"/>
            <a:gd name="adj2" fmla="val 335865"/>
            <a:gd name="adj3" fmla="val 8210887"/>
            <a:gd name="adj4" fmla="val 6449235"/>
            <a:gd name="adj5" fmla="val 606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01C5A-3208-4E14-AEB3-1A5AD5C3BC57}">
      <dsp:nvSpPr>
        <dsp:cNvPr id="0" name=""/>
        <dsp:cNvSpPr/>
      </dsp:nvSpPr>
      <dsp:spPr>
        <a:xfrm>
          <a:off x="2752070" y="2347281"/>
          <a:ext cx="1242180" cy="124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/>
            <a:t>Izrada Okvira za realizaciju COR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(2019-2020)</a:t>
          </a:r>
        </a:p>
      </dsp:txBody>
      <dsp:txXfrm>
        <a:off x="2752070" y="2347281"/>
        <a:ext cx="1242180" cy="1242180"/>
      </dsp:txXfrm>
    </dsp:sp>
    <dsp:sp modelId="{A7DC57F2-3992-4617-BB57-7AA88EF6004B}">
      <dsp:nvSpPr>
        <dsp:cNvPr id="0" name=""/>
        <dsp:cNvSpPr/>
      </dsp:nvSpPr>
      <dsp:spPr>
        <a:xfrm>
          <a:off x="3009588" y="354"/>
          <a:ext cx="4658618" cy="4658618"/>
        </a:xfrm>
        <a:prstGeom prst="circularArrow">
          <a:avLst>
            <a:gd name="adj1" fmla="val 5200"/>
            <a:gd name="adj2" fmla="val 335865"/>
            <a:gd name="adj3" fmla="val 12298066"/>
            <a:gd name="adj4" fmla="val 10770699"/>
            <a:gd name="adj5" fmla="val 606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E73F1C-3A11-491C-9781-743E9FDD1669}">
      <dsp:nvSpPr>
        <dsp:cNvPr id="0" name=""/>
        <dsp:cNvSpPr/>
      </dsp:nvSpPr>
      <dsp:spPr>
        <a:xfrm>
          <a:off x="3502915" y="36417"/>
          <a:ext cx="1242180" cy="124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b="1" kern="1200" dirty="0"/>
            <a:t>Usvajanje Okvira za realizaciju COR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(2020-2021)</a:t>
          </a:r>
        </a:p>
      </dsp:txBody>
      <dsp:txXfrm>
        <a:off x="3502915" y="36417"/>
        <a:ext cx="1242180" cy="1242180"/>
      </dsp:txXfrm>
    </dsp:sp>
    <dsp:sp modelId="{2FEFCC98-3CFF-4124-A2C2-1325A484A4C6}">
      <dsp:nvSpPr>
        <dsp:cNvPr id="0" name=""/>
        <dsp:cNvSpPr/>
      </dsp:nvSpPr>
      <dsp:spPr>
        <a:xfrm>
          <a:off x="3009588" y="354"/>
          <a:ext cx="4658618" cy="4658618"/>
        </a:xfrm>
        <a:prstGeom prst="circularArrow">
          <a:avLst>
            <a:gd name="adj1" fmla="val 5200"/>
            <a:gd name="adj2" fmla="val 335865"/>
            <a:gd name="adj3" fmla="val 16865887"/>
            <a:gd name="adj4" fmla="val 15198247"/>
            <a:gd name="adj5" fmla="val 6066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6CE6E-FF3B-46E3-A6CD-7CCE710ACF0A}">
      <dsp:nvSpPr>
        <dsp:cNvPr id="0" name=""/>
        <dsp:cNvSpPr/>
      </dsp:nvSpPr>
      <dsp:spPr>
        <a:xfrm>
          <a:off x="0" y="383264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FAC9A-54F3-4227-BF9F-1723A15691E9}">
      <dsp:nvSpPr>
        <dsp:cNvPr id="0" name=""/>
        <dsp:cNvSpPr/>
      </dsp:nvSpPr>
      <dsp:spPr>
        <a:xfrm>
          <a:off x="406400" y="2267"/>
          <a:ext cx="7396536" cy="767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Opredijeljenje svih nivoa vlasti da zajedno rade na ostvarivanju COR</a:t>
          </a:r>
        </a:p>
      </dsp:txBody>
      <dsp:txXfrm>
        <a:off x="443867" y="39734"/>
        <a:ext cx="7321602" cy="692586"/>
      </dsp:txXfrm>
    </dsp:sp>
    <dsp:sp modelId="{0DB7D202-B0B6-4EE9-8D00-FCD8C4C9122F}">
      <dsp:nvSpPr>
        <dsp:cNvPr id="0" name=""/>
        <dsp:cNvSpPr/>
      </dsp:nvSpPr>
      <dsp:spPr>
        <a:xfrm>
          <a:off x="0" y="1565387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E686C-8FAF-4A77-B005-2D912BBD3F63}">
      <dsp:nvSpPr>
        <dsp:cNvPr id="0" name=""/>
        <dsp:cNvSpPr/>
      </dsp:nvSpPr>
      <dsp:spPr>
        <a:xfrm>
          <a:off x="406400" y="1181627"/>
          <a:ext cx="7339925" cy="767520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Radna pod-grupa za izradu Prvog dobrovoljnog izvještaja</a:t>
          </a:r>
        </a:p>
      </dsp:txBody>
      <dsp:txXfrm>
        <a:off x="443867" y="1219094"/>
        <a:ext cx="7264991" cy="692586"/>
      </dsp:txXfrm>
    </dsp:sp>
    <dsp:sp modelId="{C652922F-1816-48DF-B6E2-DFAC35182D06}">
      <dsp:nvSpPr>
        <dsp:cNvPr id="0" name=""/>
        <dsp:cNvSpPr/>
      </dsp:nvSpPr>
      <dsp:spPr>
        <a:xfrm>
          <a:off x="0" y="2654494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ADFE3-AADF-4482-A476-BA3DA5ADA5DC}">
      <dsp:nvSpPr>
        <dsp:cNvPr id="0" name=""/>
        <dsp:cNvSpPr/>
      </dsp:nvSpPr>
      <dsp:spPr>
        <a:xfrm>
          <a:off x="406400" y="2360987"/>
          <a:ext cx="7358814" cy="677267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Analitičke podloge: Pregled stanja po pojedinačnim COR</a:t>
          </a:r>
        </a:p>
      </dsp:txBody>
      <dsp:txXfrm>
        <a:off x="439461" y="2394048"/>
        <a:ext cx="7292692" cy="611145"/>
      </dsp:txXfrm>
    </dsp:sp>
    <dsp:sp modelId="{BA46533F-AAF0-4571-9DE7-EC19F1A34B36}">
      <dsp:nvSpPr>
        <dsp:cNvPr id="0" name=""/>
        <dsp:cNvSpPr/>
      </dsp:nvSpPr>
      <dsp:spPr>
        <a:xfrm>
          <a:off x="0" y="3805441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08B05-52F9-4982-95D2-A8057CC61D98}">
      <dsp:nvSpPr>
        <dsp:cNvPr id="0" name=""/>
        <dsp:cNvSpPr/>
      </dsp:nvSpPr>
      <dsp:spPr>
        <a:xfrm>
          <a:off x="406400" y="3450094"/>
          <a:ext cx="7283370" cy="73910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Široke konsultacije: Institucije, civilno društvo, privatni sektor, građani</a:t>
          </a:r>
        </a:p>
      </dsp:txBody>
      <dsp:txXfrm>
        <a:off x="442480" y="3486174"/>
        <a:ext cx="7211210" cy="666946"/>
      </dsp:txXfrm>
    </dsp:sp>
    <dsp:sp modelId="{93DF12BC-6B80-4A81-84B6-68AFB25CF1D3}">
      <dsp:nvSpPr>
        <dsp:cNvPr id="0" name=""/>
        <dsp:cNvSpPr/>
      </dsp:nvSpPr>
      <dsp:spPr>
        <a:xfrm>
          <a:off x="0" y="4761199"/>
          <a:ext cx="8128000" cy="655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6E1FA-C77E-4C90-8369-401B60A381F0}">
      <dsp:nvSpPr>
        <dsp:cNvPr id="0" name=""/>
        <dsp:cNvSpPr/>
      </dsp:nvSpPr>
      <dsp:spPr>
        <a:xfrm>
          <a:off x="406400" y="4601041"/>
          <a:ext cx="7321092" cy="54391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Predstavljanje Izvještaja na Visokom političkom forumu, juli 2019.</a:t>
          </a:r>
        </a:p>
      </dsp:txBody>
      <dsp:txXfrm>
        <a:off x="432952" y="4627593"/>
        <a:ext cx="7267988" cy="4908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66CE6E-FF3B-46E3-A6CD-7CCE710ACF0A}">
      <dsp:nvSpPr>
        <dsp:cNvPr id="0" name=""/>
        <dsp:cNvSpPr/>
      </dsp:nvSpPr>
      <dsp:spPr>
        <a:xfrm>
          <a:off x="0" y="332689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6FAC9A-54F3-4227-BF9F-1723A15691E9}">
      <dsp:nvSpPr>
        <dsp:cNvPr id="0" name=""/>
        <dsp:cNvSpPr/>
      </dsp:nvSpPr>
      <dsp:spPr>
        <a:xfrm>
          <a:off x="375119" y="137046"/>
          <a:ext cx="7752880" cy="4132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Pokrenut krajem 2018</a:t>
          </a:r>
          <a:r>
            <a:rPr lang="en-US" sz="1700" kern="1200" dirty="0"/>
            <a:t>.</a:t>
          </a:r>
          <a:endParaRPr lang="bs-Latn-BA" sz="1700" kern="1200" dirty="0"/>
        </a:p>
      </dsp:txBody>
      <dsp:txXfrm>
        <a:off x="395294" y="157221"/>
        <a:ext cx="7712530" cy="372930"/>
      </dsp:txXfrm>
    </dsp:sp>
    <dsp:sp modelId="{0DB7D202-B0B6-4EE9-8D00-FCD8C4C9122F}">
      <dsp:nvSpPr>
        <dsp:cNvPr id="0" name=""/>
        <dsp:cNvSpPr/>
      </dsp:nvSpPr>
      <dsp:spPr>
        <a:xfrm>
          <a:off x="0" y="967729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5E686C-8FAF-4A77-B005-2D912BBD3F63}">
      <dsp:nvSpPr>
        <dsp:cNvPr id="0" name=""/>
        <dsp:cNvSpPr/>
      </dsp:nvSpPr>
      <dsp:spPr>
        <a:xfrm>
          <a:off x="386953" y="761089"/>
          <a:ext cx="7739054" cy="413280"/>
        </a:xfrm>
        <a:prstGeom prst="roundRect">
          <a:avLst/>
        </a:prstGeom>
        <a:solidFill>
          <a:schemeClr val="accent3">
            <a:hueOff val="387228"/>
            <a:satOff val="14286"/>
            <a:lumOff val="-21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Radna pod-grupa za izradu Okvira</a:t>
          </a:r>
        </a:p>
      </dsp:txBody>
      <dsp:txXfrm>
        <a:off x="407128" y="781264"/>
        <a:ext cx="7698704" cy="372930"/>
      </dsp:txXfrm>
    </dsp:sp>
    <dsp:sp modelId="{C652922F-1816-48DF-B6E2-DFAC35182D06}">
      <dsp:nvSpPr>
        <dsp:cNvPr id="0" name=""/>
        <dsp:cNvSpPr/>
      </dsp:nvSpPr>
      <dsp:spPr>
        <a:xfrm>
          <a:off x="0" y="1602769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ADFE3-AADF-4482-A476-BA3DA5ADA5DC}">
      <dsp:nvSpPr>
        <dsp:cNvPr id="0" name=""/>
        <dsp:cNvSpPr/>
      </dsp:nvSpPr>
      <dsp:spPr>
        <a:xfrm>
          <a:off x="403225" y="1396129"/>
          <a:ext cx="7717428" cy="413280"/>
        </a:xfrm>
        <a:prstGeom prst="roundRect">
          <a:avLst/>
        </a:prstGeom>
        <a:solidFill>
          <a:schemeClr val="accent3">
            <a:hueOff val="774457"/>
            <a:satOff val="28571"/>
            <a:lumOff val="-42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Analitičke podloge i dijagnostika: Pregled stanja po svima razvojnim oblastima</a:t>
          </a:r>
        </a:p>
      </dsp:txBody>
      <dsp:txXfrm>
        <a:off x="423400" y="1416304"/>
        <a:ext cx="7677078" cy="372930"/>
      </dsp:txXfrm>
    </dsp:sp>
    <dsp:sp modelId="{1C685842-EF8B-456F-BFE7-411A1F416309}">
      <dsp:nvSpPr>
        <dsp:cNvPr id="0" name=""/>
        <dsp:cNvSpPr/>
      </dsp:nvSpPr>
      <dsp:spPr>
        <a:xfrm>
          <a:off x="0" y="2237809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E7282-5912-4D29-A1F5-8B796E6A8379}">
      <dsp:nvSpPr>
        <dsp:cNvPr id="0" name=""/>
        <dsp:cNvSpPr/>
      </dsp:nvSpPr>
      <dsp:spPr>
        <a:xfrm>
          <a:off x="406400" y="2031169"/>
          <a:ext cx="7721583" cy="413280"/>
        </a:xfrm>
        <a:prstGeom prst="roundRect">
          <a:avLst/>
        </a:prstGeom>
        <a:solidFill>
          <a:schemeClr val="accent3">
            <a:hueOff val="1161685"/>
            <a:satOff val="42857"/>
            <a:lumOff val="-63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Definisanje vizije, akceleratora i pokretača razvoja</a:t>
          </a:r>
        </a:p>
      </dsp:txBody>
      <dsp:txXfrm>
        <a:off x="426575" y="2051344"/>
        <a:ext cx="7681233" cy="372930"/>
      </dsp:txXfrm>
    </dsp:sp>
    <dsp:sp modelId="{69538EBF-0B49-4E01-901E-EC33CC025E3A}">
      <dsp:nvSpPr>
        <dsp:cNvPr id="0" name=""/>
        <dsp:cNvSpPr/>
      </dsp:nvSpPr>
      <dsp:spPr>
        <a:xfrm>
          <a:off x="0" y="2872849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7F23A6-F278-4D65-8824-BCF2F8887555}">
      <dsp:nvSpPr>
        <dsp:cNvPr id="0" name=""/>
        <dsp:cNvSpPr/>
      </dsp:nvSpPr>
      <dsp:spPr>
        <a:xfrm>
          <a:off x="398065" y="2666209"/>
          <a:ext cx="7729471" cy="413280"/>
        </a:xfrm>
        <a:prstGeom prst="roundRect">
          <a:avLst/>
        </a:prstGeom>
        <a:solidFill>
          <a:schemeClr val="accent3">
            <a:hueOff val="1548914"/>
            <a:satOff val="57143"/>
            <a:lumOff val="-84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Odabir podciljeva i indikatora; definisanje polaznih i ciljnih vrijednosti do 2030</a:t>
          </a:r>
        </a:p>
      </dsp:txBody>
      <dsp:txXfrm>
        <a:off x="418240" y="2686384"/>
        <a:ext cx="7689121" cy="372930"/>
      </dsp:txXfrm>
    </dsp:sp>
    <dsp:sp modelId="{BA46533F-AAF0-4571-9DE7-EC19F1A34B36}">
      <dsp:nvSpPr>
        <dsp:cNvPr id="0" name=""/>
        <dsp:cNvSpPr/>
      </dsp:nvSpPr>
      <dsp:spPr>
        <a:xfrm>
          <a:off x="0" y="3669737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08B05-52F9-4982-95D2-A8057CC61D98}">
      <dsp:nvSpPr>
        <dsp:cNvPr id="0" name=""/>
        <dsp:cNvSpPr/>
      </dsp:nvSpPr>
      <dsp:spPr>
        <a:xfrm>
          <a:off x="404415" y="3301249"/>
          <a:ext cx="7719323" cy="575128"/>
        </a:xfrm>
        <a:prstGeom prst="roundRect">
          <a:avLst/>
        </a:prstGeom>
        <a:solidFill>
          <a:schemeClr val="accent3">
            <a:hueOff val="1936142"/>
            <a:satOff val="71429"/>
            <a:lumOff val="-105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Široke konsultacije: Institucije, civilno društvo, privatni sektor, akaedmska zajednica</a:t>
          </a:r>
        </a:p>
      </dsp:txBody>
      <dsp:txXfrm>
        <a:off x="432490" y="3329324"/>
        <a:ext cx="7663173" cy="518978"/>
      </dsp:txXfrm>
    </dsp:sp>
    <dsp:sp modelId="{ED2CCB19-C380-4DB2-A403-E7CDC0CD32BB}">
      <dsp:nvSpPr>
        <dsp:cNvPr id="0" name=""/>
        <dsp:cNvSpPr/>
      </dsp:nvSpPr>
      <dsp:spPr>
        <a:xfrm>
          <a:off x="0" y="4304777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2D9DBE-23EE-4729-9696-74DBAFD3A38A}">
      <dsp:nvSpPr>
        <dsp:cNvPr id="0" name=""/>
        <dsp:cNvSpPr/>
      </dsp:nvSpPr>
      <dsp:spPr>
        <a:xfrm>
          <a:off x="360865" y="4098137"/>
          <a:ext cx="7767134" cy="413280"/>
        </a:xfrm>
        <a:prstGeom prst="roundRect">
          <a:avLst/>
        </a:prstGeom>
        <a:solidFill>
          <a:schemeClr val="accent3">
            <a:hueOff val="2323371"/>
            <a:satOff val="85714"/>
            <a:lumOff val="-126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Reflektiranje nove realnosti i potreba; upravljanje krizama i šokovima (COVID-19)</a:t>
          </a:r>
        </a:p>
      </dsp:txBody>
      <dsp:txXfrm>
        <a:off x="381040" y="4118312"/>
        <a:ext cx="7726784" cy="372930"/>
      </dsp:txXfrm>
    </dsp:sp>
    <dsp:sp modelId="{93DF12BC-6B80-4A81-84B6-68AFB25CF1D3}">
      <dsp:nvSpPr>
        <dsp:cNvPr id="0" name=""/>
        <dsp:cNvSpPr/>
      </dsp:nvSpPr>
      <dsp:spPr>
        <a:xfrm>
          <a:off x="0" y="4795971"/>
          <a:ext cx="8128000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6E1FA-C77E-4C90-8369-401B60A381F0}">
      <dsp:nvSpPr>
        <dsp:cNvPr id="0" name=""/>
        <dsp:cNvSpPr/>
      </dsp:nvSpPr>
      <dsp:spPr>
        <a:xfrm>
          <a:off x="391318" y="4821161"/>
          <a:ext cx="7729562" cy="41328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700" kern="1200" dirty="0"/>
            <a:t>Usvajanje </a:t>
          </a:r>
          <a:r>
            <a:rPr lang="en-US" sz="1700" kern="1200" dirty="0"/>
            <a:t>(</a:t>
          </a:r>
          <a:r>
            <a:rPr lang="en-US" sz="1700" kern="1200" dirty="0" err="1"/>
            <a:t>kraj</a:t>
          </a:r>
          <a:r>
            <a:rPr lang="en-US" sz="1700" kern="1200" dirty="0"/>
            <a:t> 2020., po</a:t>
          </a:r>
          <a:r>
            <a:rPr lang="bs-Latn-BA" sz="1700" kern="1200" dirty="0"/>
            <a:t>četak 2021.)</a:t>
          </a:r>
        </a:p>
      </dsp:txBody>
      <dsp:txXfrm>
        <a:off x="411493" y="4841336"/>
        <a:ext cx="7689212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D1BB43-14FE-49D0-BC3E-C7334868A8C3}">
      <dsp:nvSpPr>
        <dsp:cNvPr id="0" name=""/>
        <dsp:cNvSpPr/>
      </dsp:nvSpPr>
      <dsp:spPr>
        <a:xfrm>
          <a:off x="963804" y="1599949"/>
          <a:ext cx="2625923" cy="22953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Trogodišnje i godišnje planiranje rada institucija</a:t>
          </a:r>
        </a:p>
      </dsp:txBody>
      <dsp:txXfrm>
        <a:off x="1620285" y="1944257"/>
        <a:ext cx="1280137" cy="1606771"/>
      </dsp:txXfrm>
    </dsp:sp>
    <dsp:sp modelId="{59D67AC0-0E64-46BD-9BAA-30434BC8DFD8}">
      <dsp:nvSpPr>
        <dsp:cNvPr id="0" name=""/>
        <dsp:cNvSpPr/>
      </dsp:nvSpPr>
      <dsp:spPr>
        <a:xfrm>
          <a:off x="7377" y="1944054"/>
          <a:ext cx="1667330" cy="153055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Strategije razvoja na svim nivoima vlasti</a:t>
          </a:r>
        </a:p>
      </dsp:txBody>
      <dsp:txXfrm>
        <a:off x="251552" y="2168199"/>
        <a:ext cx="1178980" cy="1082268"/>
      </dsp:txXfrm>
    </dsp:sp>
    <dsp:sp modelId="{182D489C-232C-4EAB-ADCA-578969A40808}">
      <dsp:nvSpPr>
        <dsp:cNvPr id="0" name=""/>
        <dsp:cNvSpPr/>
      </dsp:nvSpPr>
      <dsp:spPr>
        <a:xfrm>
          <a:off x="4287566" y="1561639"/>
          <a:ext cx="2625923" cy="22953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Partnerstva i novi modaliteti finansiranja</a:t>
          </a:r>
        </a:p>
      </dsp:txBody>
      <dsp:txXfrm>
        <a:off x="4944047" y="1905947"/>
        <a:ext cx="1280137" cy="1606771"/>
      </dsp:txXfrm>
    </dsp:sp>
    <dsp:sp modelId="{266C7F63-3B44-423E-A371-B2FFE6CCD99F}">
      <dsp:nvSpPr>
        <dsp:cNvPr id="0" name=""/>
        <dsp:cNvSpPr/>
      </dsp:nvSpPr>
      <dsp:spPr>
        <a:xfrm>
          <a:off x="3631085" y="2052852"/>
          <a:ext cx="1312961" cy="1312961"/>
        </a:xfrm>
        <a:prstGeom prst="ellipse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DOB i budžet</a:t>
          </a:r>
        </a:p>
      </dsp:txBody>
      <dsp:txXfrm>
        <a:off x="3823364" y="2245131"/>
        <a:ext cx="928403" cy="928403"/>
      </dsp:txXfrm>
    </dsp:sp>
    <dsp:sp modelId="{66338A96-0FCA-41E3-BE04-10B562D94B3F}">
      <dsp:nvSpPr>
        <dsp:cNvPr id="0" name=""/>
        <dsp:cNvSpPr/>
      </dsp:nvSpPr>
      <dsp:spPr>
        <a:xfrm>
          <a:off x="7993924" y="1547890"/>
          <a:ext cx="2625923" cy="2295387"/>
        </a:xfrm>
        <a:prstGeom prst="rightArrow">
          <a:avLst>
            <a:gd name="adj1" fmla="val 70000"/>
            <a:gd name="adj2" fmla="val 50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Institucije na svim nivoima vlasti</a:t>
          </a:r>
        </a:p>
      </dsp:txBody>
      <dsp:txXfrm>
        <a:off x="8650405" y="1892198"/>
        <a:ext cx="1280137" cy="1606771"/>
      </dsp:txXfrm>
    </dsp:sp>
    <dsp:sp modelId="{EF661833-2F46-4A9E-97D5-C95DAFD73362}">
      <dsp:nvSpPr>
        <dsp:cNvPr id="0" name=""/>
        <dsp:cNvSpPr/>
      </dsp:nvSpPr>
      <dsp:spPr>
        <a:xfrm>
          <a:off x="6870214" y="1956973"/>
          <a:ext cx="1817874" cy="1504719"/>
        </a:xfrm>
        <a:prstGeom prst="ellipse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800" kern="1200" dirty="0"/>
            <a:t>Praćenje i izvještavanje</a:t>
          </a:r>
        </a:p>
      </dsp:txBody>
      <dsp:txXfrm>
        <a:off x="7136435" y="2177334"/>
        <a:ext cx="1285432" cy="10639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347BC-1F92-4552-A60C-2AE2C8D79E27}">
      <dsp:nvSpPr>
        <dsp:cNvPr id="0" name=""/>
        <dsp:cNvSpPr/>
      </dsp:nvSpPr>
      <dsp:spPr>
        <a:xfrm>
          <a:off x="0" y="164763"/>
          <a:ext cx="6681623" cy="185114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Primjer</a:t>
          </a:r>
          <a:r>
            <a:rPr lang="en-US" sz="1600" kern="1200" dirty="0"/>
            <a:t> op</a:t>
          </a:r>
          <a:r>
            <a:rPr lang="bs-Latn-BA" sz="1600" kern="1200" dirty="0"/>
            <a:t>št</a:t>
          </a:r>
          <a:r>
            <a:rPr lang="en-US" sz="1600" kern="1200" dirty="0" err="1"/>
            <a:t>ine</a:t>
          </a:r>
          <a:r>
            <a:rPr lang="en-US" sz="1600" kern="1200" dirty="0"/>
            <a:t> Bijeljina</a:t>
          </a:r>
        </a:p>
      </dsp:txBody>
      <dsp:txXfrm>
        <a:off x="90366" y="255129"/>
        <a:ext cx="6500891" cy="1670416"/>
      </dsp:txXfrm>
    </dsp:sp>
    <dsp:sp modelId="{BC71A05B-BEDC-449A-AD85-101F49D88A01}">
      <dsp:nvSpPr>
        <dsp:cNvPr id="0" name=""/>
        <dsp:cNvSpPr/>
      </dsp:nvSpPr>
      <dsp:spPr>
        <a:xfrm>
          <a:off x="0" y="2061991"/>
          <a:ext cx="6681623" cy="1691195"/>
        </a:xfrm>
        <a:prstGeom prst="roundRect">
          <a:avLst/>
        </a:prstGeom>
        <a:solidFill>
          <a:srgbClr val="FCC30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 err="1"/>
            <a:t>Primjer</a:t>
          </a:r>
          <a:r>
            <a:rPr lang="en-US" sz="1600" kern="1200" dirty="0"/>
            <a:t> </a:t>
          </a:r>
          <a:r>
            <a:rPr lang="en-US" sz="1600" kern="1200" dirty="0" err="1"/>
            <a:t>dekarbonizacije</a:t>
          </a:r>
          <a:r>
            <a:rPr lang="en-US" sz="1600" kern="1200" dirty="0"/>
            <a:t> </a:t>
          </a:r>
          <a:r>
            <a:rPr lang="en-US" sz="1600" kern="1200" dirty="0" err="1"/>
            <a:t>preduzeca</a:t>
          </a:r>
          <a:r>
            <a:rPr lang="bs-Latn-BA" sz="1600" kern="1200" dirty="0"/>
            <a:t> </a:t>
          </a:r>
          <a:r>
            <a:rPr lang="bs-Latn-BA" sz="1600" kern="1200" dirty="0">
              <a:hlinkClick xmlns:r="http://schemas.openxmlformats.org/officeDocument/2006/relationships" r:id="rId1"/>
            </a:rPr>
            <a:t>https://www.facebook.com/watch?v=386610819796908</a:t>
          </a:r>
          <a:r>
            <a:rPr lang="bs-Latn-BA" sz="1600" kern="1200" dirty="0"/>
            <a:t> </a:t>
          </a:r>
          <a:r>
            <a:rPr lang="en-US" sz="1600" kern="1200" dirty="0"/>
            <a:t> </a:t>
          </a:r>
          <a:r>
            <a:rPr lang="bs-Latn-BA" sz="1600" kern="1200" dirty="0">
              <a:hlinkClick xmlns:r="http://schemas.openxmlformats.org/officeDocument/2006/relationships" r:id="rId2"/>
            </a:rPr>
            <a:t>https://www.facebook.com/watch/545038508867046/239365738140571/</a:t>
          </a:r>
          <a:r>
            <a:rPr lang="en-US" sz="1600" kern="1200" dirty="0"/>
            <a:t> </a:t>
          </a:r>
        </a:p>
      </dsp:txBody>
      <dsp:txXfrm>
        <a:off x="82557" y="2144548"/>
        <a:ext cx="6516509" cy="1526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CA4AB-C5EC-4BCB-B4D6-449ECFA49C54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703763"/>
            <a:ext cx="5378450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A35A5F-1510-4E93-9C8E-D0B7C7BE7F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278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48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14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9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C774-458C-4972-8F98-DC16B20E5F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51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93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93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7FC774-458C-4972-8F98-DC16B20E5F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87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09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5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997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0820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8542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2103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278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7809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774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899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396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730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318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7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108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33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0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A35A5F-1510-4E93-9C8E-D0B7C7BE7F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67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AE9BD-5956-4E14-9730-B4CE05C604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FC9FE-87F4-4FBB-8CEF-F4AC42842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3205A7-E166-4F72-9791-533DC6CAF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E9B11-DDD7-4085-B9E4-88BB4E2BC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38856F-22A2-4957-BD7E-6C6AF33CE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3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BEA5C-6372-4D1E-80AE-6DCDD6153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11CD06-4FC8-4917-B442-6054B61D1D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39FD07-10BF-41CB-AA87-705B6C49C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EF0301-5FD8-4F45-9166-9DC9D97F7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0ACA2-8FCB-42A8-A8C1-01A274385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88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D23E2D-CA11-4368-8329-92D9FD27E4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910D4E-AC9E-43E3-88C7-50905A537C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9BA0E-C2BA-41CB-B2B5-25AE5D6E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F4D95-8E49-4CD8-9FEF-C55C0833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16A47-B690-4F77-B71B-B17DA0665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8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D2824-EB06-4268-BA3D-EFF252F2D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95700-36CA-4375-B010-4519A154F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57D2BF-EBE3-4528-B9E5-6F67F7111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6E9B1-5627-4789-B633-D09A804F2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2813CD-988F-4A7F-A623-4032F9E5B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30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8D9199-164A-4944-A58A-B91B98056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17BC1-2376-47D2-A650-17C76EE3CF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5451D-9614-4433-97EA-8B89453FC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C728A-5319-43DB-A4EA-FCED9F0B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182087-9B77-4430-AFFB-65A04AC8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71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FB677-4098-43F3-A60D-E2ED9452F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54ECB-0906-4611-85A9-957D39FB8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1E1096-F4C3-438B-9348-99A7E46FE6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FD28A8-E1AE-46BE-A333-1C9ADA84B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398E3-C838-425C-9049-4C2C944E6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1241A7-27A6-497A-839D-E86FC2F2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0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9FF08-0DE1-405E-A111-CEB8BB02E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E3E28-8ED0-4A79-B819-89DD32097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7038A-6662-4B64-BA70-128E803C4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BEABF-83DD-44BD-9943-13045D708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9CD96C-C506-4459-9C83-9814682F29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6544F0-150A-4E31-B1FD-3F6204000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EA68A4-FDCA-45E8-BD75-8325C9ED7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8541B6-890C-4CC4-9BEB-B943250E9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75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C6673-4B14-4284-AFA8-5A06046CE3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4993D2-B713-4945-AC65-8AD7B1E68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350FE5-E359-4C9F-BDA6-CC683E521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DFF6E0-D4E9-43A4-B34F-BCC5DD5EB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53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90ED92-EC49-4C83-A312-05D6CA5B0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5BFA3C-D8EB-4405-BB66-336E2C67B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483F8-DC94-4FB5-8BDD-C1832015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99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4004E-6008-43C3-A94E-93AEB5CF7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F6348-79FD-40AB-B646-30D1A889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BDE82E-FAE0-4EBB-8BE8-3E4B05AC0C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707041-E217-48CF-A80D-294F9141A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669C4E-9782-4167-9102-C9D82C9C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C994A-F849-43E9-9CDF-0368B157B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2552E-1EF2-4313-B63E-F571F8433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4B3B73-699D-42F9-960D-718827E3B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85F338-D045-4651-A3DF-45DD9C48BD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745306-9A1B-4FE5-88A2-56F5F4E7E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1EF423-3102-4244-A6A1-D9F26A299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4544F-7655-4988-B407-584E11DE0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64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4FA40B-A7AB-4EB8-9FE0-FCE48002B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44BDBD-9D4F-4A6A-A968-E4CB49CAC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5F7C2-C160-49AC-8DB1-5FEEA164DD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92494-0582-44D4-BBC4-A6DE93B351DE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96A39-A194-4D1E-8367-1B78D3C263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C6F7A7-1637-4DE4-B5B3-ED1CA4A9F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D6C5F-84D7-446A-9DBA-100CE9731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12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shboards.sdgindex.org/static/profiles/pdfs/SDR-2021-bosnia-and-herzegovina.pdf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2.png"/><Relationship Id="rId9" Type="http://schemas.microsoft.com/office/2007/relationships/diagramDrawing" Target="../diagrams/drawing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zbori.ba/Default.aspx?CategoryID=431&amp;Lang=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see2020.info/sustainable-growth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#:~:text=The%20LPI%20is%20an%20interactive,for%20comparisons%20across%20160%20countries.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6.png"/><Relationship Id="rId21" Type="http://schemas.openxmlformats.org/officeDocument/2006/relationships/image" Target="../media/image11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19" Type="http://schemas.openxmlformats.org/officeDocument/2006/relationships/image" Target="../media/image32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4.jpe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YlhpngtSqWA" TargetMode="External"/><Relationship Id="rId4" Type="http://schemas.openxmlformats.org/officeDocument/2006/relationships/hyperlink" Target="https://www.ba.undp.org/content/bosnia_and_herzegovina/bs/home/sustainable-development-goals.html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rmAutofit/>
          </a:bodyPr>
          <a:lstStyle/>
          <a:p>
            <a:r>
              <a:rPr lang="bs-Latn-BA" dirty="0"/>
              <a:t>Lokalizacija SDG ciljeva u BiH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bs-Latn-BA" dirty="0"/>
              <a:t>Amra Fetahović</a:t>
            </a:r>
          </a:p>
          <a:p>
            <a:r>
              <a:rPr lang="bs-Latn-BA" sz="2000" dirty="0"/>
              <a:t>28.11.2021</a:t>
            </a: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597217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0B761509-3B9A-49A6-A84B-C3D868116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91DE43FD-EB47-414A-B0AB-169B0FFFA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272922" cy="6858000"/>
          </a:xfrm>
          <a:custGeom>
            <a:avLst/>
            <a:gdLst>
              <a:gd name="connsiteX0" fmla="*/ 0 w 9272922"/>
              <a:gd name="connsiteY0" fmla="*/ 0 h 6858000"/>
              <a:gd name="connsiteX1" fmla="*/ 1733417 w 9272922"/>
              <a:gd name="connsiteY1" fmla="*/ 0 h 6858000"/>
              <a:gd name="connsiteX2" fmla="*/ 3307976 w 9272922"/>
              <a:gd name="connsiteY2" fmla="*/ 0 h 6858000"/>
              <a:gd name="connsiteX3" fmla="*/ 8126249 w 9272922"/>
              <a:gd name="connsiteY3" fmla="*/ 0 h 6858000"/>
              <a:gd name="connsiteX4" fmla="*/ 8138896 w 9272922"/>
              <a:gd name="connsiteY4" fmla="*/ 31774 h 6858000"/>
              <a:gd name="connsiteX5" fmla="*/ 9193904 w 9272922"/>
              <a:gd name="connsiteY5" fmla="*/ 2682457 h 6858000"/>
              <a:gd name="connsiteX6" fmla="*/ 9193904 w 9272922"/>
              <a:gd name="connsiteY6" fmla="*/ 3752208 h 6858000"/>
              <a:gd name="connsiteX7" fmla="*/ 8036400 w 9272922"/>
              <a:gd name="connsiteY7" fmla="*/ 6660411 h 6858000"/>
              <a:gd name="connsiteX8" fmla="*/ 7957938 w 9272922"/>
              <a:gd name="connsiteY8" fmla="*/ 6857542 h 6858000"/>
              <a:gd name="connsiteX9" fmla="*/ 3307976 w 9272922"/>
              <a:gd name="connsiteY9" fmla="*/ 6857542 h 6858000"/>
              <a:gd name="connsiteX10" fmla="*/ 3307976 w 9272922"/>
              <a:gd name="connsiteY10" fmla="*/ 6858000 h 6858000"/>
              <a:gd name="connsiteX11" fmla="*/ 0 w 9272922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61627A-DBAC-4429-B7FF-96509A8C9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036" y="643466"/>
            <a:ext cx="5580785" cy="556683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8495BCC-CE77-4CC2-952E-846F41119F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75188"/>
            <a:chExt cx="1562267" cy="1172973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1B42538B-E30F-4967-A6C1-8EBA775F4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423846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A6BD9AC-4DE7-4B20-8547-4E3B375C21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75188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F1F4D809-0EAE-4BA1-81C2-A5965621DD55}"/>
              </a:ext>
            </a:extLst>
          </p:cNvPr>
          <p:cNvSpPr txBox="1"/>
          <p:nvPr/>
        </p:nvSpPr>
        <p:spPr>
          <a:xfrm>
            <a:off x="914401" y="6137671"/>
            <a:ext cx="7278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dirty="0">
                <a:hlinkClick r:id="rId4"/>
              </a:rPr>
              <a:t>https://dashboards.sdgindex.org/static/profiles/pdfs/SDR-2021-bosnia-and-herzegovina.pdf</a:t>
            </a:r>
            <a:r>
              <a:rPr lang="bs-Latn-B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0267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21C3-A8C8-4795-B969-ED4BC0D0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976D69-5069-4AC7-9D7F-912F15818B82}"/>
              </a:ext>
            </a:extLst>
          </p:cNvPr>
          <p:cNvSpPr txBox="1">
            <a:spLocks/>
          </p:cNvSpPr>
          <p:nvPr/>
        </p:nvSpPr>
        <p:spPr>
          <a:xfrm>
            <a:off x="838200" y="771525"/>
            <a:ext cx="10572750" cy="540543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01B0BC"/>
              </a:gs>
              <a:gs pos="100000">
                <a:srgbClr val="B9C372"/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s-Latn-BA" dirty="0"/>
          </a:p>
          <a:p>
            <a:pPr marL="0" indent="0">
              <a:buNone/>
            </a:pPr>
            <a:endParaRPr lang="bs-Latn-BA" sz="3600" dirty="0"/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endParaRPr lang="bs-Latn-BA" altLang="en-US" sz="5400" b="1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5400" b="1" kern="1200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Proces</a:t>
            </a:r>
            <a:r>
              <a:rPr lang="en-US" altLang="en-US" sz="54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en-US" sz="5400" b="1" dirty="0" err="1">
                <a:solidFill>
                  <a:schemeClr val="bg1"/>
                </a:solidFill>
                <a:latin typeface="+mn-lt"/>
                <a:ea typeface="+mj-ea"/>
                <a:cs typeface="+mj-cs"/>
              </a:rPr>
              <a:t>lokalizacije</a:t>
            </a:r>
            <a:r>
              <a:rPr lang="en-US" altLang="en-US" sz="54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 </a:t>
            </a:r>
            <a:r>
              <a:rPr lang="bs-Latn-BA" altLang="en-US" sz="5400" b="1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Ciljeva održivog razvoja u BIH</a:t>
            </a:r>
            <a:endParaRPr lang="en-US" altLang="en-US" sz="5400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3477069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Why sustainable development goals might not be achieved.">
            <a:extLst>
              <a:ext uri="{FF2B5EF4-FFF2-40B4-BE49-F238E27FC236}">
                <a16:creationId xmlns:a16="http://schemas.microsoft.com/office/drawing/2014/main" id="{B18401EF-F6E5-4125-BA9D-79164623F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 bwMode="auto">
          <a:xfrm>
            <a:off x="327349" y="432503"/>
            <a:ext cx="1142046" cy="8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2865B1D-0042-4BE4-AB9F-E14774BC7B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78375815"/>
              </p:ext>
            </p:extLst>
          </p:nvPr>
        </p:nvGraphicFramePr>
        <p:xfrm>
          <a:off x="612743" y="1315251"/>
          <a:ext cx="10677796" cy="5019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3">
            <a:extLst>
              <a:ext uri="{FF2B5EF4-FFF2-40B4-BE49-F238E27FC236}">
                <a16:creationId xmlns:a16="http://schemas.microsoft.com/office/drawing/2014/main" id="{AD800D6D-9AC2-46E1-A121-77C550894F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485" y="397150"/>
            <a:ext cx="10152668" cy="83345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en-US" sz="2800" b="1" kern="1200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Proces</a:t>
            </a:r>
            <a:r>
              <a:rPr lang="en-US" altLang="en-US" sz="28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altLang="en-US" sz="2800" b="1" dirty="0" err="1">
                <a:solidFill>
                  <a:schemeClr val="tx2"/>
                </a:solidFill>
                <a:latin typeface="+mn-lt"/>
                <a:ea typeface="+mj-ea"/>
                <a:cs typeface="+mj-cs"/>
              </a:rPr>
              <a:t>lokalizacije</a:t>
            </a:r>
            <a:r>
              <a:rPr lang="en-US" altLang="en-US" sz="2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 </a:t>
            </a:r>
            <a:r>
              <a:rPr lang="bs-Latn-BA" altLang="en-US" sz="2800" b="1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Ciljeva održivog razvoja u BIH</a:t>
            </a:r>
            <a:endParaRPr lang="en-US" altLang="en-US" sz="2800" kern="1200" dirty="0">
              <a:solidFill>
                <a:schemeClr val="tx2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8463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5CB4E300-B752-4BDF-B99D-3193641D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006" y="289053"/>
            <a:ext cx="9385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Latn-BA" altLang="en-US" sz="2800" b="1">
                <a:solidFill>
                  <a:schemeClr val="tx2"/>
                </a:solidFill>
                <a:latin typeface="Calibri" panose="020F0502020204030204" pitchFamily="34" charset="0"/>
              </a:rPr>
              <a:t>Prvi dobrovoljni izvještaj BiH</a:t>
            </a:r>
            <a:endParaRPr lang="bs-Latn-BA" altLang="en-US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Why sustainable development goals might not be achieved.">
            <a:extLst>
              <a:ext uri="{FF2B5EF4-FFF2-40B4-BE49-F238E27FC236}">
                <a16:creationId xmlns:a16="http://schemas.microsoft.com/office/drawing/2014/main" id="{5A44297F-0AD9-4462-92DD-F37B36028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 bwMode="auto">
          <a:xfrm>
            <a:off x="497913" y="225316"/>
            <a:ext cx="1142046" cy="8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9F5205ED-7160-49BA-9CE0-E4DBD20A81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614" y="1751324"/>
            <a:ext cx="2933199" cy="4066128"/>
          </a:xfrm>
          <a:prstGeom prst="rect">
            <a:avLst/>
          </a:prstGeom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0B232B-CF93-4E6F-982F-483ED89AF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6894540"/>
              </p:ext>
            </p:extLst>
          </p:nvPr>
        </p:nvGraphicFramePr>
        <p:xfrm>
          <a:off x="719614" y="130129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48811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7BD7FCF-A254-4A97-A15C-319B6762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2FFAF72-6204-4676-9C6F-9A4CC4D91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791157-ED0A-413F-92E3-E4B8E5D94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626" y="1668544"/>
            <a:ext cx="5319317" cy="2712501"/>
          </a:xfrm>
        </p:spPr>
        <p:txBody>
          <a:bodyPr>
            <a:normAutofit/>
          </a:bodyPr>
          <a:lstStyle/>
          <a:p>
            <a:pPr algn="l"/>
            <a:r>
              <a:rPr lang="bs-Latn-BA" sz="4400" b="1" dirty="0"/>
              <a:t>Okvir za realizaciju Ciljeva održivog razvoja u Bosni i Hercegovini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856E06-B9AB-48F9-A907-8389AADD87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24" y="170997"/>
            <a:ext cx="920494" cy="920494"/>
          </a:xfrm>
          <a:prstGeom prst="rect">
            <a:avLst/>
          </a:prstGeom>
        </p:spPr>
      </p:pic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02A830D9-1E4E-4916-A901-B0055DED4E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151" y="1128276"/>
            <a:ext cx="3405421" cy="503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020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5CB4E300-B752-4BDF-B99D-3193641D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570" y="660273"/>
            <a:ext cx="97458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Latn-BA" altLang="en-US" sz="2800" b="1" dirty="0">
                <a:solidFill>
                  <a:schemeClr val="tx2"/>
                </a:solidFill>
                <a:latin typeface="+mn-lt"/>
              </a:rPr>
              <a:t>Proces izrade Okvira za realizaciju Ciljeva održivog razvoja u BIH</a:t>
            </a:r>
            <a:endParaRPr lang="bs-Latn-BA" altLang="en-US" sz="28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9" name="Picture 2" descr="Why sustainable development goals might not be achieved.">
            <a:extLst>
              <a:ext uri="{FF2B5EF4-FFF2-40B4-BE49-F238E27FC236}">
                <a16:creationId xmlns:a16="http://schemas.microsoft.com/office/drawing/2014/main" id="{5A44297F-0AD9-4462-92DD-F37B36028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 bwMode="auto">
          <a:xfrm>
            <a:off x="271670" y="74488"/>
            <a:ext cx="1142046" cy="8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20B232B-CF93-4E6F-982F-483ED89AFA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5988982"/>
              </p:ext>
            </p:extLst>
          </p:nvPr>
        </p:nvGraphicFramePr>
        <p:xfrm>
          <a:off x="2032000" y="119228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569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">
            <a:extLst>
              <a:ext uri="{FF2B5EF4-FFF2-40B4-BE49-F238E27FC236}">
                <a16:creationId xmlns:a16="http://schemas.microsoft.com/office/drawing/2014/main" id="{5CB4E300-B752-4BDF-B99D-3193641DE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9959" y="487936"/>
            <a:ext cx="938515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bs-Latn-BA" altLang="en-US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Vizija 2030.</a:t>
            </a:r>
            <a:endParaRPr lang="bs-Latn-BA" altLang="en-US" sz="32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Picture 2" descr="Why sustainable development goals might not be achieved.">
            <a:extLst>
              <a:ext uri="{FF2B5EF4-FFF2-40B4-BE49-F238E27FC236}">
                <a16:creationId xmlns:a16="http://schemas.microsoft.com/office/drawing/2014/main" id="{5A44297F-0AD9-4462-92DD-F37B360286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 bwMode="auto">
          <a:xfrm>
            <a:off x="497913" y="225316"/>
            <a:ext cx="1142046" cy="8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67FF61D6-9506-4DD4-B31D-C264D2B4AC84}"/>
              </a:ext>
            </a:extLst>
          </p:cNvPr>
          <p:cNvSpPr/>
          <p:nvPr/>
        </p:nvSpPr>
        <p:spPr>
          <a:xfrm>
            <a:off x="1517716" y="1751028"/>
            <a:ext cx="9492792" cy="3914481"/>
          </a:xfrm>
          <a:prstGeom prst="cloudCallou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800" dirty="0"/>
              <a:t>Zajednička vizija svih nivoa vlasti jeste da je Bosna i Hercegovina prosperitetna, ekonomski i institucionalno razvijena, socijalno pravedna država, jednakih mogućnosti za sve njene građane, s razvijenom infrastrukturom, društvom baziranim na znanju, gdje se na efikasan način koriste prirodni i drugi resursi, čuva životna sredina i njeguje bogatstvo različitosti. </a:t>
            </a:r>
            <a:endParaRPr lang="bs-Latn-BA" dirty="0"/>
          </a:p>
        </p:txBody>
      </p:sp>
    </p:spTree>
    <p:extLst>
      <p:ext uri="{BB962C8B-B14F-4D97-AF65-F5344CB8AC3E}">
        <p14:creationId xmlns:p14="http://schemas.microsoft.com/office/powerpoint/2010/main" val="4046993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62412B-E71C-4334-AC9F-47BC55FF0141}"/>
              </a:ext>
            </a:extLst>
          </p:cNvPr>
          <p:cNvSpPr/>
          <p:nvPr/>
        </p:nvSpPr>
        <p:spPr>
          <a:xfrm>
            <a:off x="6416843" y="18820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3419F8-F74D-4A46-9F90-45CE24E4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9379" y="155589"/>
            <a:ext cx="10515600" cy="61549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bs-Latn-BA" altLang="en-US" sz="2400" b="1" dirty="0">
                <a:solidFill>
                  <a:schemeClr val="tx2"/>
                </a:solidFill>
                <a:latin typeface="Calibri" panose="020F0502020204030204" pitchFamily="34" charset="0"/>
              </a:rPr>
              <a:t>Razvojni pravci i akceleratori</a:t>
            </a:r>
            <a:endParaRPr lang="en-US" sz="26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1" name="Picture 2" descr="Why sustainable development goals might not be achieved.">
            <a:extLst>
              <a:ext uri="{FF2B5EF4-FFF2-40B4-BE49-F238E27FC236}">
                <a16:creationId xmlns:a16="http://schemas.microsoft.com/office/drawing/2014/main" id="{3F01B7CD-1CE9-4528-A85C-D247B82FB1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 bwMode="auto">
          <a:xfrm>
            <a:off x="461515" y="188201"/>
            <a:ext cx="1142046" cy="8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1FAE62D-0032-48A8-8A74-BBA7AC53D8C1}"/>
              </a:ext>
            </a:extLst>
          </p:cNvPr>
          <p:cNvSpPr/>
          <p:nvPr/>
        </p:nvSpPr>
        <p:spPr>
          <a:xfrm>
            <a:off x="1161265" y="1555684"/>
            <a:ext cx="2205962" cy="90960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800" b="1" dirty="0"/>
              <a:t>Dobra uprava i upravljanje javnim sektorom</a:t>
            </a:r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0897756-5FB0-4599-9113-19D8962A6C27}"/>
              </a:ext>
            </a:extLst>
          </p:cNvPr>
          <p:cNvSpPr/>
          <p:nvPr/>
        </p:nvSpPr>
        <p:spPr>
          <a:xfrm>
            <a:off x="1161265" y="2793454"/>
            <a:ext cx="2205962" cy="920139"/>
          </a:xfrm>
          <a:prstGeom prst="round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800" b="1" dirty="0"/>
              <a:t>Pametni rast</a:t>
            </a:r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46DF87E-7266-44EB-B987-5225F0F09E33}"/>
              </a:ext>
            </a:extLst>
          </p:cNvPr>
          <p:cNvSpPr/>
          <p:nvPr/>
        </p:nvSpPr>
        <p:spPr>
          <a:xfrm>
            <a:off x="1188844" y="4030444"/>
            <a:ext cx="2205962" cy="909602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800" b="1" dirty="0"/>
              <a:t>Društvo jednakih mogućnosti</a:t>
            </a:r>
            <a:endParaRPr lang="en-US" dirty="0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5799395-A8FC-4AED-B64D-66E1C9D519EC}"/>
              </a:ext>
            </a:extLst>
          </p:cNvPr>
          <p:cNvSpPr/>
          <p:nvPr/>
        </p:nvSpPr>
        <p:spPr>
          <a:xfrm>
            <a:off x="4555985" y="1581084"/>
            <a:ext cx="6455473" cy="739866"/>
          </a:xfrm>
          <a:prstGeom prst="round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800" dirty="0">
                <a:solidFill>
                  <a:schemeClr val="tx1"/>
                </a:solidFill>
              </a:rPr>
              <a:t>Otvoren, transparentan, efikasan i učinkovit javni sektor, sposoban da osigura vladavinu prava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C2AA420F-5838-475B-8AA9-EB3654B7C9D4}"/>
              </a:ext>
            </a:extLst>
          </p:cNvPr>
          <p:cNvSpPr/>
          <p:nvPr/>
        </p:nvSpPr>
        <p:spPr>
          <a:xfrm>
            <a:off x="4555985" y="2735321"/>
            <a:ext cx="6455473" cy="920139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800" dirty="0">
                <a:solidFill>
                  <a:schemeClr val="tx1"/>
                </a:solidFill>
              </a:rPr>
              <a:t>Transformacija inovativnih ideja u proizvode i usluge koje dovode do rasta i kreiranja visoko plaćenih radnih mjesta, uz istovremeno očuvanje prirodnog kapitala i smanjenje nejednakosti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31DE1EA-5F4E-4E93-8EC8-EE21626E2CCD}"/>
              </a:ext>
            </a:extLst>
          </p:cNvPr>
          <p:cNvSpPr/>
          <p:nvPr/>
        </p:nvSpPr>
        <p:spPr>
          <a:xfrm>
            <a:off x="4553464" y="4072067"/>
            <a:ext cx="6455473" cy="826356"/>
          </a:xfrm>
          <a:prstGeom prst="roundRect">
            <a:avLst/>
          </a:prstGeom>
          <a:noFill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dirty="0">
                <a:solidFill>
                  <a:schemeClr val="tx1"/>
                </a:solidFill>
                <a:ea typeface="Calibri" panose="020F0502020204030204" pitchFamily="34" charset="0"/>
              </a:rPr>
              <a:t>Unapređenje sistema socijalne i zdravstvene zaštite, pristupa obrazovanju i tržištu rada kako bi se bolje zaštitili oni koji su u riziku od siromaštva i </a:t>
            </a:r>
            <a:r>
              <a:rPr lang="bs-Latn-BA" dirty="0" err="1">
                <a:solidFill>
                  <a:schemeClr val="tx1"/>
                </a:solidFill>
                <a:ea typeface="Calibri" panose="020F0502020204030204" pitchFamily="34" charset="0"/>
              </a:rPr>
              <a:t>ug</a:t>
            </a:r>
            <a:r>
              <a:rPr lang="en-US" dirty="0" err="1">
                <a:solidFill>
                  <a:schemeClr val="tx1"/>
                </a:solidFill>
                <a:ea typeface="Calibri" panose="020F0502020204030204" pitchFamily="34" charset="0"/>
              </a:rPr>
              <a:t>ro</a:t>
            </a:r>
            <a:r>
              <a:rPr lang="bs-Latn-BA" dirty="0" err="1">
                <a:solidFill>
                  <a:schemeClr val="tx1"/>
                </a:solidFill>
                <a:ea typeface="Calibri" panose="020F0502020204030204" pitchFamily="34" charset="0"/>
              </a:rPr>
              <a:t>ženosti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C72C46FB-2859-4652-940E-EEFBA2F5C868}"/>
              </a:ext>
            </a:extLst>
          </p:cNvPr>
          <p:cNvSpPr/>
          <p:nvPr/>
        </p:nvSpPr>
        <p:spPr>
          <a:xfrm>
            <a:off x="3673888" y="1879312"/>
            <a:ext cx="466359" cy="3946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03F5F7CE-F369-41E0-8D94-07A055D9DDBC}"/>
              </a:ext>
            </a:extLst>
          </p:cNvPr>
          <p:cNvSpPr/>
          <p:nvPr/>
        </p:nvSpPr>
        <p:spPr>
          <a:xfrm>
            <a:off x="3688438" y="4258743"/>
            <a:ext cx="466359" cy="3946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31D0A8F9-F9B4-4CAD-85CE-41CFF5A795F9}"/>
              </a:ext>
            </a:extLst>
          </p:cNvPr>
          <p:cNvSpPr/>
          <p:nvPr/>
        </p:nvSpPr>
        <p:spPr>
          <a:xfrm>
            <a:off x="3673888" y="3160127"/>
            <a:ext cx="466359" cy="394605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928F610C-3349-4A73-A40E-1C72122C8F7A}"/>
              </a:ext>
            </a:extLst>
          </p:cNvPr>
          <p:cNvSpPr/>
          <p:nvPr/>
        </p:nvSpPr>
        <p:spPr>
          <a:xfrm>
            <a:off x="2501449" y="5128654"/>
            <a:ext cx="4003444" cy="1275693"/>
          </a:xfrm>
          <a:prstGeom prst="rightArrow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6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Prepoznavanje ljudskog kapitala kao ključnog za kreiranje i provedbu politika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0" name="Arrow: Left 39">
            <a:extLst>
              <a:ext uri="{FF2B5EF4-FFF2-40B4-BE49-F238E27FC236}">
                <a16:creationId xmlns:a16="http://schemas.microsoft.com/office/drawing/2014/main" id="{6E7DB7B9-DDFE-4AD2-8667-B4E83FB15391}"/>
              </a:ext>
            </a:extLst>
          </p:cNvPr>
          <p:cNvSpPr/>
          <p:nvPr/>
        </p:nvSpPr>
        <p:spPr>
          <a:xfrm>
            <a:off x="6624670" y="5067807"/>
            <a:ext cx="3852830" cy="1380955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s-Latn-BA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Ostvarivanje COR nije moguće ukoliko su najugroženiji izostavljeni iz razvojnih koristi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06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C0307-919D-4B8C-ACD0-73761B9DA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4F7BD-2A07-4120-88B5-A5402BC04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A53040-DCE6-43CF-87A1-57B75AF3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72" y="0"/>
            <a:ext cx="119682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14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21C3-A8C8-4795-B969-ED4BC0D0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976D69-5069-4AC7-9D7F-912F15818B82}"/>
              </a:ext>
            </a:extLst>
          </p:cNvPr>
          <p:cNvSpPr txBox="1">
            <a:spLocks/>
          </p:cNvSpPr>
          <p:nvPr/>
        </p:nvSpPr>
        <p:spPr>
          <a:xfrm>
            <a:off x="838200" y="771525"/>
            <a:ext cx="10572750" cy="540543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01B0BC"/>
              </a:gs>
              <a:gs pos="100000">
                <a:srgbClr val="B9C372"/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s-Latn-BA" dirty="0"/>
          </a:p>
          <a:p>
            <a:pPr marL="0" indent="0">
              <a:buNone/>
            </a:pPr>
            <a:endParaRPr lang="bs-Latn-BA" sz="3600" dirty="0"/>
          </a:p>
          <a:p>
            <a:pPr marL="0" indent="0" algn="ctr">
              <a:buNone/>
            </a:pPr>
            <a:r>
              <a:rPr lang="bs-Latn-BA" sz="5400" dirty="0"/>
              <a:t>Neki od usvojenih ciljeva i ciljne vrijednosti za BiH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173254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0EAF6-6AF2-4936-A5BD-8163C1CF7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bs-Latn-BA" sz="8000" b="1" dirty="0"/>
              <a:t>Globalni trendovi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ontent Placeholder 2">
            <a:extLst>
              <a:ext uri="{FF2B5EF4-FFF2-40B4-BE49-F238E27FC236}">
                <a16:creationId xmlns:a16="http://schemas.microsoft.com/office/drawing/2014/main" id="{62561926-6923-406E-9666-5D4B984AA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188999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91248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96BBCDD-089D-414C-837E-3BCCB2E7CA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6140702"/>
              </p:ext>
            </p:extLst>
          </p:nvPr>
        </p:nvGraphicFramePr>
        <p:xfrm>
          <a:off x="8201893" y="2164906"/>
          <a:ext cx="3715121" cy="37435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677">
                  <a:extLst>
                    <a:ext uri="{9D8B030D-6E8A-4147-A177-3AD203B41FA5}">
                      <a16:colId xmlns:a16="http://schemas.microsoft.com/office/drawing/2014/main" val="947966637"/>
                    </a:ext>
                  </a:extLst>
                </a:gridCol>
                <a:gridCol w="931767">
                  <a:extLst>
                    <a:ext uri="{9D8B030D-6E8A-4147-A177-3AD203B41FA5}">
                      <a16:colId xmlns:a16="http://schemas.microsoft.com/office/drawing/2014/main" val="16013536"/>
                    </a:ext>
                  </a:extLst>
                </a:gridCol>
                <a:gridCol w="716744">
                  <a:extLst>
                    <a:ext uri="{9D8B030D-6E8A-4147-A177-3AD203B41FA5}">
                      <a16:colId xmlns:a16="http://schemas.microsoft.com/office/drawing/2014/main" val="579868766"/>
                    </a:ext>
                  </a:extLst>
                </a:gridCol>
                <a:gridCol w="674933">
                  <a:extLst>
                    <a:ext uri="{9D8B030D-6E8A-4147-A177-3AD203B41FA5}">
                      <a16:colId xmlns:a16="http://schemas.microsoft.com/office/drawing/2014/main" val="4016958039"/>
                    </a:ext>
                  </a:extLst>
                </a:gridCol>
              </a:tblGrid>
              <a:tr h="730429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Podcilj 5.5: Osigurati da žene potpuno i djelotvorno učestvuju i imaju jednake mogućnosti učešća u rukovođenju na svim nivoima donošenja odluka u političkom, privrednom i javnom životu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308873"/>
                  </a:ext>
                </a:extLst>
              </a:tr>
              <a:tr h="39014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Prilagođeni SDG indikator 5.5.1: Udio mjesta koja zauzimaju žene u parlamentima (%)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451151"/>
                  </a:ext>
                </a:extLst>
              </a:tr>
              <a:tr h="390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Godina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Početna (2018.)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Srednja (2023.)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Ciljna (2030.)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extLst>
                  <a:ext uri="{0D108BD9-81ED-4DB2-BD59-A6C34878D82A}">
                    <a16:rowId xmlns:a16="http://schemas.microsoft.com/office/drawing/2014/main" val="1993351549"/>
                  </a:ext>
                </a:extLst>
              </a:tr>
              <a:tr h="220003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Vrijednost indikatora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563901"/>
                  </a:ext>
                </a:extLst>
              </a:tr>
              <a:tr h="220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BiH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21,4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23,5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40,0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extLst>
                  <a:ext uri="{0D108BD9-81ED-4DB2-BD59-A6C34878D82A}">
                    <a16:rowId xmlns:a16="http://schemas.microsoft.com/office/drawing/2014/main" val="1515843899"/>
                  </a:ext>
                </a:extLst>
              </a:tr>
              <a:tr h="220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FBiH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27,0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29,0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40,0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extLst>
                  <a:ext uri="{0D108BD9-81ED-4DB2-BD59-A6C34878D82A}">
                    <a16:rowId xmlns:a16="http://schemas.microsoft.com/office/drawing/2014/main" val="2822653267"/>
                  </a:ext>
                </a:extLst>
              </a:tr>
              <a:tr h="220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RS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21,8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24,0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40,0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extLst>
                  <a:ext uri="{0D108BD9-81ED-4DB2-BD59-A6C34878D82A}">
                    <a16:rowId xmlns:a16="http://schemas.microsoft.com/office/drawing/2014/main" val="2138935004"/>
                  </a:ext>
                </a:extLst>
              </a:tr>
              <a:tr h="2200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BD BiH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9,7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20,0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40,0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extLst>
                  <a:ext uri="{0D108BD9-81ED-4DB2-BD59-A6C34878D82A}">
                    <a16:rowId xmlns:a16="http://schemas.microsoft.com/office/drawing/2014/main" val="1639646490"/>
                  </a:ext>
                </a:extLst>
              </a:tr>
              <a:tr h="990976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bs-Latn-BA" sz="900" dirty="0">
                          <a:effectLst/>
                        </a:rPr>
                        <a:t>Izvor: Statistika općih izbora 2018., Tematski bilten br. 11, Agencija za statistiku BiH, Sarajevo 2019. – za BiH sve godine, za FBiH i RS za 2018-2022.; Izborni pokazatelji – Opći izbori 2018., Centralna izborna komisija, 2019. – za FBiH i RS za godine 2010-2014. i 2014-2018. </a:t>
                      </a:r>
                      <a:r>
                        <a:rPr lang="bs-Latn-BA" sz="900" dirty="0">
                          <a:effectLst/>
                          <a:hlinkClick r:id="rId3"/>
                        </a:rPr>
                        <a:t>http://izbori.ba/Default.aspx?CategoryID=431&amp;Lang=3</a:t>
                      </a:r>
                      <a:r>
                        <a:rPr lang="bs-Latn-BA" sz="900" dirty="0">
                          <a:effectLst/>
                        </a:rPr>
                        <a:t>. Podaci za BD BiH su iz 2020. godine.</a:t>
                      </a:r>
                      <a:endParaRPr lang="bs-Latn-BA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508" marR="60508" marT="30254" marB="30254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54759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1CC636A-CCB7-46BE-B5A1-824AE8F39B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7426478"/>
              </p:ext>
            </p:extLst>
          </p:nvPr>
        </p:nvGraphicFramePr>
        <p:xfrm>
          <a:off x="8201894" y="1690688"/>
          <a:ext cx="3715121" cy="474218"/>
        </p:xfrm>
        <a:graphic>
          <a:graphicData uri="http://schemas.openxmlformats.org/drawingml/2006/table">
            <a:tbl>
              <a:tblPr/>
              <a:tblGrid>
                <a:gridCol w="3715121">
                  <a:extLst>
                    <a:ext uri="{9D8B030D-6E8A-4147-A177-3AD203B41FA5}">
                      <a16:colId xmlns:a16="http://schemas.microsoft.com/office/drawing/2014/main" val="53373274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2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SDG 5: Postići rodnu ravnopravnost i osnaživati sve žene i djevojčice 	</a:t>
                      </a:r>
                      <a:endParaRPr lang="bs-Latn-BA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A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52994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ABEBF8B-AE4A-48DE-BFA2-B4A9C74410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33355"/>
              </p:ext>
            </p:extLst>
          </p:nvPr>
        </p:nvGraphicFramePr>
        <p:xfrm>
          <a:off x="346360" y="1754101"/>
          <a:ext cx="3777672" cy="25285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3823">
                  <a:extLst>
                    <a:ext uri="{9D8B030D-6E8A-4147-A177-3AD203B41FA5}">
                      <a16:colId xmlns:a16="http://schemas.microsoft.com/office/drawing/2014/main" val="1592080116"/>
                    </a:ext>
                  </a:extLst>
                </a:gridCol>
                <a:gridCol w="779249">
                  <a:extLst>
                    <a:ext uri="{9D8B030D-6E8A-4147-A177-3AD203B41FA5}">
                      <a16:colId xmlns:a16="http://schemas.microsoft.com/office/drawing/2014/main" val="250255168"/>
                    </a:ext>
                  </a:extLst>
                </a:gridCol>
                <a:gridCol w="856078">
                  <a:extLst>
                    <a:ext uri="{9D8B030D-6E8A-4147-A177-3AD203B41FA5}">
                      <a16:colId xmlns:a16="http://schemas.microsoft.com/office/drawing/2014/main" val="2167735286"/>
                    </a:ext>
                  </a:extLst>
                </a:gridCol>
                <a:gridCol w="658522">
                  <a:extLst>
                    <a:ext uri="{9D8B030D-6E8A-4147-A177-3AD203B41FA5}">
                      <a16:colId xmlns:a16="http://schemas.microsoft.com/office/drawing/2014/main" val="2425009341"/>
                    </a:ext>
                  </a:extLst>
                </a:gridCol>
              </a:tblGrid>
              <a:tr h="36375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solidFill>
                            <a:schemeClr val="bg1"/>
                          </a:solidFill>
                          <a:effectLst/>
                        </a:rPr>
                        <a:t>SDG 3: Promovirati zdrav život i dobrobit svih ljudi, svih životnih dobi</a:t>
                      </a:r>
                      <a:endParaRPr lang="bs-Latn-B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>
                    <a:solidFill>
                      <a:srgbClr val="52B94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4035047"/>
                  </a:ext>
                </a:extLst>
              </a:tr>
              <a:tr h="53298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Podcilj 3.6: Do kraja 2030. na globalnom nivou prepoloviti broj smrtnih slučajeva i povreda do kojih dolazi u saobraćajnim nesrećama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587527"/>
                  </a:ext>
                </a:extLst>
              </a:tr>
              <a:tr h="363758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SDG indikator 3.6.1: Stopa smrtnosti uslijed povreda u saobraćajnim nesrećama, po 100.000 stanovnika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2484120"/>
                  </a:ext>
                </a:extLst>
              </a:tr>
              <a:tr h="363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Godina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Početna (2016.)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Srednja (2023.)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Ciljna (2030.)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extLst>
                  <a:ext uri="{0D108BD9-81ED-4DB2-BD59-A6C34878D82A}">
                    <a16:rowId xmlns:a16="http://schemas.microsoft.com/office/drawing/2014/main" val="2475138427"/>
                  </a:ext>
                </a:extLst>
              </a:tr>
              <a:tr h="194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Vrijednost indikatora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15,7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11,5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6,4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extLst>
                  <a:ext uri="{0D108BD9-81ED-4DB2-BD59-A6C34878D82A}">
                    <a16:rowId xmlns:a16="http://schemas.microsoft.com/office/drawing/2014/main" val="3084688394"/>
                  </a:ext>
                </a:extLst>
              </a:tr>
              <a:tr h="569179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700" dirty="0">
                          <a:effectLst/>
                        </a:rPr>
                        <a:t>Izvor: UN database, 2000-2013, „Global Status Report on Road Safety 2015 (Data come from different sources police data, Ministry of health and Ministry of transport, studies and Survey)” E-estimated; za 2016. WHO: Global Status Report on Road Safety 2018.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700" dirty="0">
                          <a:effectLst/>
                        </a:rPr>
                        <a:t>Komentar: Radi poređenja, u Hrvatskoj se vrijednosti kreću od 14,6 u 2000. do 8,1 u 2016. godini;  Srbiji: 10,2 u 2000. do 7,4 u 2016. godini;  Sloveniji od 15,8 u 2000. do 6,4  u 2016. godini.</a:t>
                      </a:r>
                      <a:endParaRPr lang="bs-Latn-BA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72941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269BFE3E-B988-4C1D-A887-FB629BECD3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718824"/>
              </p:ext>
            </p:extLst>
          </p:nvPr>
        </p:nvGraphicFramePr>
        <p:xfrm>
          <a:off x="4274127" y="1750413"/>
          <a:ext cx="3777672" cy="33571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3823">
                  <a:extLst>
                    <a:ext uri="{9D8B030D-6E8A-4147-A177-3AD203B41FA5}">
                      <a16:colId xmlns:a16="http://schemas.microsoft.com/office/drawing/2014/main" val="1576522104"/>
                    </a:ext>
                  </a:extLst>
                </a:gridCol>
                <a:gridCol w="779249">
                  <a:extLst>
                    <a:ext uri="{9D8B030D-6E8A-4147-A177-3AD203B41FA5}">
                      <a16:colId xmlns:a16="http://schemas.microsoft.com/office/drawing/2014/main" val="1583254840"/>
                    </a:ext>
                  </a:extLst>
                </a:gridCol>
                <a:gridCol w="856078">
                  <a:extLst>
                    <a:ext uri="{9D8B030D-6E8A-4147-A177-3AD203B41FA5}">
                      <a16:colId xmlns:a16="http://schemas.microsoft.com/office/drawing/2014/main" val="3564086589"/>
                    </a:ext>
                  </a:extLst>
                </a:gridCol>
                <a:gridCol w="658522">
                  <a:extLst>
                    <a:ext uri="{9D8B030D-6E8A-4147-A177-3AD203B41FA5}">
                      <a16:colId xmlns:a16="http://schemas.microsoft.com/office/drawing/2014/main" val="3050763284"/>
                    </a:ext>
                  </a:extLst>
                </a:gridCol>
              </a:tblGrid>
              <a:tr h="36375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solidFill>
                            <a:schemeClr val="bg1"/>
                          </a:solidFill>
                          <a:effectLst/>
                        </a:rPr>
                        <a:t>SDG 4: Osigurati inkluzivno i kvalitetno obrazovanje i promovirati mogućnosti cjeloživotnog učenja</a:t>
                      </a:r>
                      <a:endParaRPr lang="bs-Latn-BA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>
                    <a:solidFill>
                      <a:srgbClr val="C5192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0555506"/>
                  </a:ext>
                </a:extLst>
              </a:tr>
              <a:tr h="53298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Podcilj 4.3: Do kraja 2030. osigurati jednaku dostupnost jeftinog i kvalitetnog tehničkog, stručnog i tercijarnog obrazovanja, uključujući univerzitetsko, za sve žene i muškarce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678764"/>
                  </a:ext>
                </a:extLst>
              </a:tr>
              <a:tr h="53298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SDG indikator 4.3.1: Stopa učešća mladih i odraslih u formalnom i neformalnom obrazovanju i obuci tokom prethodnih 12 mjeseci, po spolu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6759663"/>
                  </a:ext>
                </a:extLst>
              </a:tr>
              <a:tr h="3637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Godina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Početna (2016.)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Srednja (2023.)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Ciljna (2030.)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extLst>
                  <a:ext uri="{0D108BD9-81ED-4DB2-BD59-A6C34878D82A}">
                    <a16:rowId xmlns:a16="http://schemas.microsoft.com/office/drawing/2014/main" val="3874120333"/>
                  </a:ext>
                </a:extLst>
              </a:tr>
              <a:tr h="19452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Vrijednost indikatora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646173"/>
                  </a:ext>
                </a:extLst>
              </a:tr>
              <a:tr h="194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Ukupno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8,7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15,4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29,5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extLst>
                  <a:ext uri="{0D108BD9-81ED-4DB2-BD59-A6C34878D82A}">
                    <a16:rowId xmlns:a16="http://schemas.microsoft.com/office/drawing/2014/main" val="937627031"/>
                  </a:ext>
                </a:extLst>
              </a:tr>
              <a:tr h="194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Žene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8,5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15,2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30,2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extLst>
                  <a:ext uri="{0D108BD9-81ED-4DB2-BD59-A6C34878D82A}">
                    <a16:rowId xmlns:a16="http://schemas.microsoft.com/office/drawing/2014/main" val="623139300"/>
                  </a:ext>
                </a:extLst>
              </a:tr>
              <a:tr h="1945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Muškarci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8,9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15,6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29,8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extLst>
                  <a:ext uri="{0D108BD9-81ED-4DB2-BD59-A6C34878D82A}">
                    <a16:rowId xmlns:a16="http://schemas.microsoft.com/office/drawing/2014/main" val="1343637111"/>
                  </a:ext>
                </a:extLst>
              </a:tr>
              <a:tr h="63121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700" dirty="0">
                          <a:effectLst/>
                        </a:rPr>
                        <a:t>Izvor: UN database, „Adult Education Survey (AES)”     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700" dirty="0">
                          <a:effectLst/>
                        </a:rPr>
                        <a:t>Komentar: U svrhu poređenja, vrijednosti indikatora u regiji 2016. godine se kreću: Hrvatska 31,8 (žene 31,1; muškarci 32,5),  Srbija 19,8 (21,4 žene, 18 muškarci), Slovenija 46,1 (48,3 žene, 44,1 muškarci).</a:t>
                      </a:r>
                      <a:endParaRPr lang="bs-Latn-BA" sz="7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54" marR="34754" marT="17377" marB="17377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395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263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958A5BC-6F39-42AC-BA83-C4EC6905EE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697198"/>
              </p:ext>
            </p:extLst>
          </p:nvPr>
        </p:nvGraphicFramePr>
        <p:xfrm>
          <a:off x="461818" y="1630884"/>
          <a:ext cx="3003240" cy="3198538"/>
        </p:xfrm>
        <a:graphic>
          <a:graphicData uri="http://schemas.openxmlformats.org/drawingml/2006/table">
            <a:tbl>
              <a:tblPr/>
              <a:tblGrid>
                <a:gridCol w="1123920">
                  <a:extLst>
                    <a:ext uri="{9D8B030D-6E8A-4147-A177-3AD203B41FA5}">
                      <a16:colId xmlns:a16="http://schemas.microsoft.com/office/drawing/2014/main" val="2633173969"/>
                    </a:ext>
                  </a:extLst>
                </a:gridCol>
                <a:gridCol w="638429">
                  <a:extLst>
                    <a:ext uri="{9D8B030D-6E8A-4147-A177-3AD203B41FA5}">
                      <a16:colId xmlns:a16="http://schemas.microsoft.com/office/drawing/2014/main" val="3789150903"/>
                    </a:ext>
                  </a:extLst>
                </a:gridCol>
                <a:gridCol w="701373">
                  <a:extLst>
                    <a:ext uri="{9D8B030D-6E8A-4147-A177-3AD203B41FA5}">
                      <a16:colId xmlns:a16="http://schemas.microsoft.com/office/drawing/2014/main" val="425203575"/>
                    </a:ext>
                  </a:extLst>
                </a:gridCol>
                <a:gridCol w="539518">
                  <a:extLst>
                    <a:ext uri="{9D8B030D-6E8A-4147-A177-3AD203B41FA5}">
                      <a16:colId xmlns:a16="http://schemas.microsoft.com/office/drawing/2014/main" val="4074862083"/>
                    </a:ext>
                  </a:extLst>
                </a:gridCol>
              </a:tblGrid>
              <a:tr h="438518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SDG 6: Osigurati sanitarne uvjete i pristup pitkoj vodi za sve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BD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540057"/>
                  </a:ext>
                </a:extLst>
              </a:tr>
              <a:tr h="464109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Podcilj 6.1: Do kraja 2030. postići univerzalan i jednak pristup sigurnoj i jeftinoj pitkoj vodi za sve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61506"/>
                  </a:ext>
                </a:extLst>
              </a:tr>
              <a:tr h="596241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SDG indikator 6.1.1: Udio stanovništva koje koristi pitku vodu iz sistema kojima se sigurno upravlja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3666254"/>
                  </a:ext>
                </a:extLst>
              </a:tr>
              <a:tr h="59624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Godina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Početna (2019.)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(2023.)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Ciljna (2030.)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848088"/>
                  </a:ext>
                </a:extLst>
              </a:tr>
              <a:tr h="42419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Vrijednost indikatora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522305"/>
                  </a:ext>
                </a:extLst>
              </a:tr>
              <a:tr h="606543">
                <a:tc gridSpan="4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</a:pPr>
                      <a:r>
                        <a:rPr lang="bs-Latn-BA" sz="9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Izvor: Pregled sektora vodnih usluga u BiH, Ministarstvo vanjske trgovine i ekonomskih odnosa Bosne i Hercegovine (MOFTER). </a:t>
                      </a:r>
                      <a:endParaRPr lang="bs-Latn-BA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B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21593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A1D0E33-17E1-42EE-8D5B-D56E97EFA1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40858"/>
              </p:ext>
            </p:extLst>
          </p:nvPr>
        </p:nvGraphicFramePr>
        <p:xfrm>
          <a:off x="3657602" y="1630884"/>
          <a:ext cx="3514004" cy="471023"/>
        </p:xfrm>
        <a:graphic>
          <a:graphicData uri="http://schemas.openxmlformats.org/drawingml/2006/table">
            <a:tbl>
              <a:tblPr/>
              <a:tblGrid>
                <a:gridCol w="3514004">
                  <a:extLst>
                    <a:ext uri="{9D8B030D-6E8A-4147-A177-3AD203B41FA5}">
                      <a16:colId xmlns:a16="http://schemas.microsoft.com/office/drawing/2014/main" val="103025186"/>
                    </a:ext>
                  </a:extLst>
                </a:gridCol>
              </a:tblGrid>
              <a:tr h="4710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SDG 7: Osigurati pristup materijalno pristupačnoj, pouzdanoj, održivoj i modernoj energiji za sve4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C3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439047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4999C08B-C4E4-4C9B-8F65-23A93269B8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514259"/>
              </p:ext>
            </p:extLst>
          </p:nvPr>
        </p:nvGraphicFramePr>
        <p:xfrm>
          <a:off x="3657602" y="2101907"/>
          <a:ext cx="3514004" cy="192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8635">
                  <a:extLst>
                    <a:ext uri="{9D8B030D-6E8A-4147-A177-3AD203B41FA5}">
                      <a16:colId xmlns:a16="http://schemas.microsoft.com/office/drawing/2014/main" val="92303787"/>
                    </a:ext>
                  </a:extLst>
                </a:gridCol>
                <a:gridCol w="711824">
                  <a:extLst>
                    <a:ext uri="{9D8B030D-6E8A-4147-A177-3AD203B41FA5}">
                      <a16:colId xmlns:a16="http://schemas.microsoft.com/office/drawing/2014/main" val="1679967296"/>
                    </a:ext>
                  </a:extLst>
                </a:gridCol>
                <a:gridCol w="782004">
                  <a:extLst>
                    <a:ext uri="{9D8B030D-6E8A-4147-A177-3AD203B41FA5}">
                      <a16:colId xmlns:a16="http://schemas.microsoft.com/office/drawing/2014/main" val="2667681001"/>
                    </a:ext>
                  </a:extLst>
                </a:gridCol>
                <a:gridCol w="601541">
                  <a:extLst>
                    <a:ext uri="{9D8B030D-6E8A-4147-A177-3AD203B41FA5}">
                      <a16:colId xmlns:a16="http://schemas.microsoft.com/office/drawing/2014/main" val="1014150037"/>
                    </a:ext>
                  </a:extLst>
                </a:gridCol>
              </a:tblGrid>
              <a:tr h="61647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SDG indikator 7.2.1: Udio izvora obnovljive energije u ukupnoj krajnjoj potrošnji energije (%)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3814014"/>
                  </a:ext>
                </a:extLst>
              </a:tr>
              <a:tr h="6164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Godina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Početna (2018.)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Srednja (2023.)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Ciljna (2030.)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25416"/>
                  </a:ext>
                </a:extLst>
              </a:tr>
              <a:tr h="3445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Vrijednost indikatora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35,7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41,0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45,0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060697"/>
                  </a:ext>
                </a:extLst>
              </a:tr>
              <a:tr h="344565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bs-Latn-BA" sz="900" dirty="0">
                          <a:effectLst/>
                        </a:rPr>
                        <a:t>Izvor:  MVTEO BiH, </a:t>
                      </a:r>
                      <a:r>
                        <a:rPr lang="bs-Latn-BA" sz="900" dirty="0">
                          <a:effectLst/>
                          <a:hlinkClick r:id="rId3"/>
                        </a:rPr>
                        <a:t>https://see2020.info/sustainable-growth/</a:t>
                      </a:r>
                      <a:r>
                        <a:rPr lang="bs-Latn-BA" sz="900" dirty="0">
                          <a:effectLst/>
                        </a:rPr>
                        <a:t> </a:t>
                      </a:r>
                      <a:endParaRPr lang="bs-Latn-BA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650883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A931D6B-4349-4710-BA6A-BA564E0DEA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92004"/>
              </p:ext>
            </p:extLst>
          </p:nvPr>
        </p:nvGraphicFramePr>
        <p:xfrm>
          <a:off x="7364150" y="2070214"/>
          <a:ext cx="4282904" cy="35034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29047">
                  <a:extLst>
                    <a:ext uri="{9D8B030D-6E8A-4147-A177-3AD203B41FA5}">
                      <a16:colId xmlns:a16="http://schemas.microsoft.com/office/drawing/2014/main" val="1240677270"/>
                    </a:ext>
                  </a:extLst>
                </a:gridCol>
                <a:gridCol w="867578">
                  <a:extLst>
                    <a:ext uri="{9D8B030D-6E8A-4147-A177-3AD203B41FA5}">
                      <a16:colId xmlns:a16="http://schemas.microsoft.com/office/drawing/2014/main" val="301885441"/>
                    </a:ext>
                  </a:extLst>
                </a:gridCol>
                <a:gridCol w="953114">
                  <a:extLst>
                    <a:ext uri="{9D8B030D-6E8A-4147-A177-3AD203B41FA5}">
                      <a16:colId xmlns:a16="http://schemas.microsoft.com/office/drawing/2014/main" val="2584314771"/>
                    </a:ext>
                  </a:extLst>
                </a:gridCol>
                <a:gridCol w="733165">
                  <a:extLst>
                    <a:ext uri="{9D8B030D-6E8A-4147-A177-3AD203B41FA5}">
                      <a16:colId xmlns:a16="http://schemas.microsoft.com/office/drawing/2014/main" val="4074014230"/>
                    </a:ext>
                  </a:extLst>
                </a:gridCol>
              </a:tblGrid>
              <a:tr h="534425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Podcilj 8.3: Promovirati razvojno orijentirane politike koje podržavaju proizvodne aktivnosti, stvaranje dostojanstvenih poslova, poduzetništvo, kreativnost i inovativnost; poticati formalno osnivanje i rast mikropoduzeća, odnosno malih i srednjih poduzeća, između ostalog, i kroz pristup finansijskim uslugama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132803"/>
                  </a:ext>
                </a:extLst>
              </a:tr>
              <a:tr h="52777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Prilagođeni SDG indikator 8.3.1: Udio neformalne zaposlenosti u nepoljoprivrednim djelatnostima, po spolu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5633304"/>
                  </a:ext>
                </a:extLst>
              </a:tr>
              <a:tr h="5277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Godina 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Početna (2019.)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Srednja (2023.)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Ciljna (2030.)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extLst>
                  <a:ext uri="{0D108BD9-81ED-4DB2-BD59-A6C34878D82A}">
                    <a16:rowId xmlns:a16="http://schemas.microsoft.com/office/drawing/2014/main" val="1263255504"/>
                  </a:ext>
                </a:extLst>
              </a:tr>
              <a:tr h="29498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Vrijednost indikatora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311466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Ukupno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17,1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15,0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12,0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extLst>
                  <a:ext uri="{0D108BD9-81ED-4DB2-BD59-A6C34878D82A}">
                    <a16:rowId xmlns:a16="http://schemas.microsoft.com/office/drawing/2014/main" val="3137073608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Žene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12,6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11,0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9,0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extLst>
                  <a:ext uri="{0D108BD9-81ED-4DB2-BD59-A6C34878D82A}">
                    <a16:rowId xmlns:a16="http://schemas.microsoft.com/office/drawing/2014/main" val="3200444008"/>
                  </a:ext>
                </a:extLst>
              </a:tr>
              <a:tr h="2949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Muškarci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19,8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17,0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14,0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extLst>
                  <a:ext uri="{0D108BD9-81ED-4DB2-BD59-A6C34878D82A}">
                    <a16:rowId xmlns:a16="http://schemas.microsoft.com/office/drawing/2014/main" val="4260268733"/>
                  </a:ext>
                </a:extLst>
              </a:tr>
              <a:tr h="29498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900" dirty="0">
                          <a:effectLst/>
                        </a:rPr>
                        <a:t>Izvor: ILO baza podataka na osnovu ankete o radnoj snazi, 2019.</a:t>
                      </a:r>
                      <a:endParaRPr lang="pl-PL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007" marR="84007" marT="42004" marB="42004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6326606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82DDAC91-E5EE-4D0A-B2E7-AB98AF14C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064471"/>
              </p:ext>
            </p:extLst>
          </p:nvPr>
        </p:nvGraphicFramePr>
        <p:xfrm>
          <a:off x="7364150" y="1645256"/>
          <a:ext cx="4282905" cy="442278"/>
        </p:xfrm>
        <a:graphic>
          <a:graphicData uri="http://schemas.openxmlformats.org/drawingml/2006/table">
            <a:tbl>
              <a:tblPr/>
              <a:tblGrid>
                <a:gridCol w="4282905">
                  <a:extLst>
                    <a:ext uri="{9D8B030D-6E8A-4147-A177-3AD203B41FA5}">
                      <a16:colId xmlns:a16="http://schemas.microsoft.com/office/drawing/2014/main" val="19267975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SDG 8: Promovirati inkluzivan i održiv ekonomski rast, zaposlenost i dostojanstven rad za sve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2194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438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13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2F9E921-C285-4432-9C2F-6D3F51E11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917219"/>
              </p:ext>
            </p:extLst>
          </p:nvPr>
        </p:nvGraphicFramePr>
        <p:xfrm>
          <a:off x="8266547" y="2025041"/>
          <a:ext cx="3715199" cy="214963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91706">
                  <a:extLst>
                    <a:ext uri="{9D8B030D-6E8A-4147-A177-3AD203B41FA5}">
                      <a16:colId xmlns:a16="http://schemas.microsoft.com/office/drawing/2014/main" val="1568066327"/>
                    </a:ext>
                  </a:extLst>
                </a:gridCol>
                <a:gridCol w="931786">
                  <a:extLst>
                    <a:ext uri="{9D8B030D-6E8A-4147-A177-3AD203B41FA5}">
                      <a16:colId xmlns:a16="http://schemas.microsoft.com/office/drawing/2014/main" val="1514268350"/>
                    </a:ext>
                  </a:extLst>
                </a:gridCol>
                <a:gridCol w="716759">
                  <a:extLst>
                    <a:ext uri="{9D8B030D-6E8A-4147-A177-3AD203B41FA5}">
                      <a16:colId xmlns:a16="http://schemas.microsoft.com/office/drawing/2014/main" val="3246516409"/>
                    </a:ext>
                  </a:extLst>
                </a:gridCol>
                <a:gridCol w="674948">
                  <a:extLst>
                    <a:ext uri="{9D8B030D-6E8A-4147-A177-3AD203B41FA5}">
                      <a16:colId xmlns:a16="http://schemas.microsoft.com/office/drawing/2014/main" val="2519065273"/>
                    </a:ext>
                  </a:extLst>
                </a:gridCol>
              </a:tblGrid>
              <a:tr h="43604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SDG indikator 16.6.2: Udio stanovništva zadovoljnog posljednjim iskustvom s javnim uslugama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1944078"/>
                  </a:ext>
                </a:extLst>
              </a:tr>
              <a:tr h="4360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Godina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Početna (2013.)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Srednja (2023.)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Ciljna (2030.)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414527"/>
                  </a:ext>
                </a:extLst>
              </a:tr>
              <a:tr h="259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Vrijednost indikatora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706997"/>
                  </a:ext>
                </a:extLst>
              </a:tr>
              <a:tr h="1002193">
                <a:tc grid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bs-Latn-BA" sz="900" dirty="0">
                          <a:effectLst/>
                        </a:rPr>
                        <a:t>Izvor: Podaci Transparency Internationala o percepciji javne uprave u BiH. „Zadovoljno stanovništvo“ uključuje ispitanike koji su u anketi izabrali opciju „veoma zadovoljan“ ili „prilično zadovoljan“.</a:t>
                      </a: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bs-Latn-BA" sz="900" dirty="0">
                          <a:effectLst/>
                        </a:rPr>
                        <a:t>Komentar: Godine 2016. prosječan udio građana u OECD zemljama evidentiranih kao zadovoljnih sistemima javnog zdravstva i obrazovanja bio je 70%, odnosno 67%.</a:t>
                      </a:r>
                      <a:endParaRPr lang="bs-Latn-BA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31422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D220B89-7778-4632-842D-931BE2A111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491497"/>
              </p:ext>
            </p:extLst>
          </p:nvPr>
        </p:nvGraphicFramePr>
        <p:xfrm>
          <a:off x="8266626" y="886298"/>
          <a:ext cx="3715121" cy="621665"/>
        </p:xfrm>
        <a:graphic>
          <a:graphicData uri="http://schemas.openxmlformats.org/drawingml/2006/table">
            <a:tbl>
              <a:tblPr/>
              <a:tblGrid>
                <a:gridCol w="3715121">
                  <a:extLst>
                    <a:ext uri="{9D8B030D-6E8A-4147-A177-3AD203B41FA5}">
                      <a16:colId xmlns:a16="http://schemas.microsoft.com/office/drawing/2014/main" val="852258298"/>
                    </a:ext>
                  </a:extLst>
                </a:gridCol>
              </a:tblGrid>
              <a:tr h="6013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SDG 16: Promovirati  miroljubiva i inkluzivna društva za održiv razvoj, osigurati pristup pravdi za sve i uspostaviti efikasne, odgovorne i inkluzivne institucije na svim nivoima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62723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C1E9C27-7116-4210-9024-950AF090B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564087"/>
              </p:ext>
            </p:extLst>
          </p:nvPr>
        </p:nvGraphicFramePr>
        <p:xfrm>
          <a:off x="8266547" y="1507963"/>
          <a:ext cx="3715199" cy="5170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5199">
                  <a:extLst>
                    <a:ext uri="{9D8B030D-6E8A-4147-A177-3AD203B41FA5}">
                      <a16:colId xmlns:a16="http://schemas.microsoft.com/office/drawing/2014/main" val="2836394722"/>
                    </a:ext>
                  </a:extLst>
                </a:gridCol>
              </a:tblGrid>
              <a:tr h="517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Podcilj 16.6: Razviti djelotvorne, odgovorne i transparentne institucije na svim nivoima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801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97D58F8-3F2A-4700-8B6D-9E865D71F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08482"/>
              </p:ext>
            </p:extLst>
          </p:nvPr>
        </p:nvGraphicFramePr>
        <p:xfrm>
          <a:off x="388216" y="1328577"/>
          <a:ext cx="3537239" cy="29653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28016">
                  <a:extLst>
                    <a:ext uri="{9D8B030D-6E8A-4147-A177-3AD203B41FA5}">
                      <a16:colId xmlns:a16="http://schemas.microsoft.com/office/drawing/2014/main" val="219664717"/>
                    </a:ext>
                  </a:extLst>
                </a:gridCol>
                <a:gridCol w="716530">
                  <a:extLst>
                    <a:ext uri="{9D8B030D-6E8A-4147-A177-3AD203B41FA5}">
                      <a16:colId xmlns:a16="http://schemas.microsoft.com/office/drawing/2014/main" val="2521027777"/>
                    </a:ext>
                  </a:extLst>
                </a:gridCol>
                <a:gridCol w="787174">
                  <a:extLst>
                    <a:ext uri="{9D8B030D-6E8A-4147-A177-3AD203B41FA5}">
                      <a16:colId xmlns:a16="http://schemas.microsoft.com/office/drawing/2014/main" val="1167717645"/>
                    </a:ext>
                  </a:extLst>
                </a:gridCol>
                <a:gridCol w="605519">
                  <a:extLst>
                    <a:ext uri="{9D8B030D-6E8A-4147-A177-3AD203B41FA5}">
                      <a16:colId xmlns:a16="http://schemas.microsoft.com/office/drawing/2014/main" val="1752626572"/>
                    </a:ext>
                  </a:extLst>
                </a:gridCol>
              </a:tblGrid>
              <a:tr h="934644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Podcilj 9.1: Razviti kvalitetnu, pouzdanu, održivu i otpornu infrastrukturu, uključujući regionalnu međugraničnu infrastrukturu, kako bi se podržao ekonomski razvoj i ljudsko blagostanje, s fokusom na pristupačnom i jednakom pristupu za sve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0820560"/>
                  </a:ext>
                </a:extLst>
              </a:tr>
              <a:tr h="271876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Zamjenski SDG indikator 9.1.1: Kvalitet infrastrukture (1-5)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3179894"/>
                  </a:ext>
                </a:extLst>
              </a:tr>
              <a:tr h="4862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Godina 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Početna (2016.)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Srednja (2023.)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Ciljna (2030.)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extLst>
                  <a:ext uri="{0D108BD9-81ED-4DB2-BD59-A6C34878D82A}">
                    <a16:rowId xmlns:a16="http://schemas.microsoft.com/office/drawing/2014/main" val="3986490638"/>
                  </a:ext>
                </a:extLst>
              </a:tr>
              <a:tr h="27187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Vrijednost indikatora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2,6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3,0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3,5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extLst>
                  <a:ext uri="{0D108BD9-81ED-4DB2-BD59-A6C34878D82A}">
                    <a16:rowId xmlns:a16="http://schemas.microsoft.com/office/drawing/2014/main" val="1254198407"/>
                  </a:ext>
                </a:extLst>
              </a:tr>
              <a:tr h="96477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900" dirty="0">
                          <a:effectLst/>
                        </a:rPr>
                        <a:t>Izvor: Indeks učinka logistike Svjetske banke: kvalitet infrastrukture vezane za trgovinu i transport*</a:t>
                      </a: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900" dirty="0">
                          <a:effectLst/>
                          <a:hlinkClick r:id="rId3" action="ppaction://hlinkfile"/>
                        </a:rPr>
                        <a:t>https://lpi.worldbank.org/#:~:text=The%20LPI%20is%20an%20interactive,for%20comparisons%20across%20160%20countries.</a:t>
                      </a:r>
                      <a:endParaRPr lang="bs-Latn-BA" sz="9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900" dirty="0">
                          <a:effectLst/>
                        </a:rPr>
                        <a:t>Prosjek EU tokom 2014-2018. bio je 3,5.</a:t>
                      </a:r>
                      <a:endParaRPr lang="bs-Latn-BA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1651" marR="81651" marT="40826" marB="40826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421306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204610F-8BD2-4E2C-9956-33A6D4BCC3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925099"/>
              </p:ext>
            </p:extLst>
          </p:nvPr>
        </p:nvGraphicFramePr>
        <p:xfrm>
          <a:off x="388216" y="886298"/>
          <a:ext cx="3537239" cy="442278"/>
        </p:xfrm>
        <a:graphic>
          <a:graphicData uri="http://schemas.openxmlformats.org/drawingml/2006/table">
            <a:tbl>
              <a:tblPr/>
              <a:tblGrid>
                <a:gridCol w="3537239">
                  <a:extLst>
                    <a:ext uri="{9D8B030D-6E8A-4147-A177-3AD203B41FA5}">
                      <a16:colId xmlns:a16="http://schemas.microsoft.com/office/drawing/2014/main" val="22496954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SDG 9: Izgraditi otpornu infrastrukturu, promovirati inkluzivnu i održivu industrijalizaciju i poticati inovacije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69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783315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977B817-4F39-4FCD-9BA7-5EE4919784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8158604"/>
              </p:ext>
            </p:extLst>
          </p:nvPr>
        </p:nvGraphicFramePr>
        <p:xfrm>
          <a:off x="4324000" y="1328576"/>
          <a:ext cx="3375056" cy="37304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2540">
                  <a:extLst>
                    <a:ext uri="{9D8B030D-6E8A-4147-A177-3AD203B41FA5}">
                      <a16:colId xmlns:a16="http://schemas.microsoft.com/office/drawing/2014/main" val="387550567"/>
                    </a:ext>
                  </a:extLst>
                </a:gridCol>
                <a:gridCol w="683677">
                  <a:extLst>
                    <a:ext uri="{9D8B030D-6E8A-4147-A177-3AD203B41FA5}">
                      <a16:colId xmlns:a16="http://schemas.microsoft.com/office/drawing/2014/main" val="2130002092"/>
                    </a:ext>
                  </a:extLst>
                </a:gridCol>
                <a:gridCol w="751083">
                  <a:extLst>
                    <a:ext uri="{9D8B030D-6E8A-4147-A177-3AD203B41FA5}">
                      <a16:colId xmlns:a16="http://schemas.microsoft.com/office/drawing/2014/main" val="802155826"/>
                    </a:ext>
                  </a:extLst>
                </a:gridCol>
                <a:gridCol w="577756">
                  <a:extLst>
                    <a:ext uri="{9D8B030D-6E8A-4147-A177-3AD203B41FA5}">
                      <a16:colId xmlns:a16="http://schemas.microsoft.com/office/drawing/2014/main" val="3563186010"/>
                    </a:ext>
                  </a:extLst>
                </a:gridCol>
              </a:tblGrid>
              <a:tr h="608521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Podcilj 11.1: Do kraja 2030. osigurati da svi imaju pristup adekvatnom, sigurnom i jeftinom smještaju i osnovnim uslugama, te unaprijediti uvjete u nehigijenskim naseljima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802120"/>
                  </a:ext>
                </a:extLst>
              </a:tr>
              <a:tr h="24931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dirty="0">
                          <a:effectLst/>
                        </a:rPr>
                        <a:t>Zamjenski  SDG indikator 11.1.1: Uvjeti stanovanja (%)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0697649"/>
                  </a:ext>
                </a:extLst>
              </a:tr>
              <a:tr h="446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Godina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Početna (2015.)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Srednja (2023.)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Ciljna (2030.)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extLst>
                  <a:ext uri="{0D108BD9-81ED-4DB2-BD59-A6C34878D82A}">
                    <a16:rowId xmlns:a16="http://schemas.microsoft.com/office/drawing/2014/main" val="572973767"/>
                  </a:ext>
                </a:extLst>
              </a:tr>
              <a:tr h="446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Indikator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 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 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 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extLst>
                  <a:ext uri="{0D108BD9-81ED-4DB2-BD59-A6C34878D82A}">
                    <a16:rowId xmlns:a16="http://schemas.microsoft.com/office/drawing/2014/main" val="234301546"/>
                  </a:ext>
                </a:extLst>
              </a:tr>
              <a:tr h="446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Vlaga u zidovima/temeljima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15,2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10,0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8,0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extLst>
                  <a:ext uri="{0D108BD9-81ED-4DB2-BD59-A6C34878D82A}">
                    <a16:rowId xmlns:a16="http://schemas.microsoft.com/office/drawing/2014/main" val="1360801766"/>
                  </a:ext>
                </a:extLst>
              </a:tr>
              <a:tr h="2493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Krov koji prokišnjava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7,2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5,0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3,0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extLst>
                  <a:ext uri="{0D108BD9-81ED-4DB2-BD59-A6C34878D82A}">
                    <a16:rowId xmlns:a16="http://schemas.microsoft.com/office/drawing/2014/main" val="2934639426"/>
                  </a:ext>
                </a:extLst>
              </a:tr>
              <a:tr h="4460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Neadekvatno grijanje stambene jedinice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10,8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8,0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5,0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extLst>
                  <a:ext uri="{0D108BD9-81ED-4DB2-BD59-A6C34878D82A}">
                    <a16:rowId xmlns:a16="http://schemas.microsoft.com/office/drawing/2014/main" val="1136893327"/>
                  </a:ext>
                </a:extLst>
              </a:tr>
              <a:tr h="4074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it-IT" sz="1100">
                          <a:effectLst/>
                        </a:rPr>
                        <a:t>Truli prozori, okviri ili vrata</a:t>
                      </a:r>
                      <a:endParaRPr lang="it-IT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12,5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10,0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bs-Latn-BA" sz="1100">
                          <a:effectLst/>
                        </a:rPr>
                        <a:t>6,0</a:t>
                      </a:r>
                      <a:endParaRPr lang="bs-Latn-BA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extLst>
                  <a:ext uri="{0D108BD9-81ED-4DB2-BD59-A6C34878D82A}">
                    <a16:rowId xmlns:a16="http://schemas.microsoft.com/office/drawing/2014/main" val="2484302641"/>
                  </a:ext>
                </a:extLst>
              </a:tr>
              <a:tr h="249317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900" dirty="0">
                          <a:effectLst/>
                        </a:rPr>
                        <a:t>Izvor: Agencija za statistiku BiH, ADP/HBS (2015).</a:t>
                      </a:r>
                      <a:endParaRPr lang="bs-Latn-BA" sz="9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914" marR="68914" marT="34457" marB="34457"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bs-Latn-B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086039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92792CEA-A65B-425B-8D79-CFC8D1CAFD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7998315"/>
              </p:ext>
            </p:extLst>
          </p:nvPr>
        </p:nvGraphicFramePr>
        <p:xfrm>
          <a:off x="4324000" y="886298"/>
          <a:ext cx="3375056" cy="442278"/>
        </p:xfrm>
        <a:graphic>
          <a:graphicData uri="http://schemas.openxmlformats.org/drawingml/2006/table">
            <a:tbl>
              <a:tblPr/>
              <a:tblGrid>
                <a:gridCol w="3375056">
                  <a:extLst>
                    <a:ext uri="{9D8B030D-6E8A-4147-A177-3AD203B41FA5}">
                      <a16:colId xmlns:a16="http://schemas.microsoft.com/office/drawing/2014/main" val="3323779468"/>
                    </a:ext>
                  </a:extLst>
                </a:gridCol>
              </a:tblGrid>
              <a:tr h="442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bs-Latn-BA" sz="11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SDG 11: Učiniti gradove i naselja inkluzivnim, sigurnim, otpornim i održivim</a:t>
                      </a:r>
                      <a:endParaRPr lang="bs-Latn-BA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D9D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89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58357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639E04-5BE3-4C74-9AF5-6A653B6E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1" y="464458"/>
            <a:ext cx="9090168" cy="763294"/>
          </a:xfrm>
        </p:spPr>
        <p:txBody>
          <a:bodyPr>
            <a:noAutofit/>
          </a:bodyPr>
          <a:lstStyle/>
          <a:p>
            <a:pPr algn="ctr"/>
            <a:r>
              <a:rPr lang="bs-Latn-BA" altLang="en-US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Implementacija Okvira za realizaciju Ciljeva održivog razvoja u BIH</a:t>
            </a:r>
            <a:endParaRPr lang="bs-Latn-BA" sz="2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2" descr="Why sustainable development goals might not be achieved.">
            <a:extLst>
              <a:ext uri="{FF2B5EF4-FFF2-40B4-BE49-F238E27FC236}">
                <a16:creationId xmlns:a16="http://schemas.microsoft.com/office/drawing/2014/main" id="{37F736F2-D52C-438E-814C-7EA5D2431C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 bwMode="auto">
          <a:xfrm>
            <a:off x="243842" y="375523"/>
            <a:ext cx="1142046" cy="8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B2DBFCB-B38F-44E7-8FA1-4CF9155EE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599302"/>
              </p:ext>
            </p:extLst>
          </p:nvPr>
        </p:nvGraphicFramePr>
        <p:xfrm>
          <a:off x="842504" y="1562237"/>
          <a:ext cx="106198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Title 1">
            <a:extLst>
              <a:ext uri="{FF2B5EF4-FFF2-40B4-BE49-F238E27FC236}">
                <a16:creationId xmlns:a16="http://schemas.microsoft.com/office/drawing/2014/main" id="{033FC458-CFB1-4359-BA75-F1A8772126CC}"/>
              </a:ext>
            </a:extLst>
          </p:cNvPr>
          <p:cNvSpPr txBox="1">
            <a:spLocks/>
          </p:cNvSpPr>
          <p:nvPr/>
        </p:nvSpPr>
        <p:spPr>
          <a:xfrm>
            <a:off x="1696824" y="1679414"/>
            <a:ext cx="9090168" cy="7632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s-Latn-BA" sz="2400" dirty="0">
                <a:latin typeface="Calibri" panose="020F0502020204030204" pitchFamily="34" charset="0"/>
              </a:rPr>
              <a:t>Kroz sisteme strateškog planiranja i upravljanja razvojem</a:t>
            </a:r>
            <a:endParaRPr lang="bs-Latn-BA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0495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Connector 7"/>
          <p:cNvSpPr/>
          <p:nvPr/>
        </p:nvSpPr>
        <p:spPr>
          <a:xfrm>
            <a:off x="2286084" y="209005"/>
            <a:ext cx="6791599" cy="6557555"/>
          </a:xfrm>
          <a:prstGeom prst="flowChartConnector">
            <a:avLst/>
          </a:prstGeom>
          <a:solidFill>
            <a:srgbClr val="CADFF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793757" y="1578347"/>
            <a:ext cx="3788229" cy="3827417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424" y="2455811"/>
            <a:ext cx="2140133" cy="2140133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3801375" y="1578347"/>
            <a:ext cx="3788229" cy="3827417"/>
          </a:xfrm>
          <a:prstGeom prst="flowChartConnector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5061004" y="2873829"/>
            <a:ext cx="1256899" cy="1267098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/>
            <a:stCxn id="8" idx="1"/>
          </p:cNvCxnSpPr>
          <p:nvPr/>
        </p:nvCxnSpPr>
        <p:spPr>
          <a:xfrm>
            <a:off x="3280691" y="1169337"/>
            <a:ext cx="1577689" cy="16783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>
            <a:off x="6388736" y="4336869"/>
            <a:ext cx="1577689" cy="1566301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  <a:stCxn id="8" idx="7"/>
          </p:cNvCxnSpPr>
          <p:nvPr/>
        </p:nvCxnSpPr>
        <p:spPr>
          <a:xfrm flipH="1">
            <a:off x="6517363" y="1169337"/>
            <a:ext cx="1565713" cy="167836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H="1">
            <a:off x="3307903" y="4238849"/>
            <a:ext cx="1576425" cy="162203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428393" y="2030467"/>
            <a:ext cx="2506980" cy="307777"/>
          </a:xfrm>
          <a:custGeom>
            <a:avLst/>
            <a:gdLst>
              <a:gd name="connsiteX0" fmla="*/ 0 w 2466141"/>
              <a:gd name="connsiteY0" fmla="*/ 0 h 646331"/>
              <a:gd name="connsiteX1" fmla="*/ 2466141 w 2466141"/>
              <a:gd name="connsiteY1" fmla="*/ 0 h 646331"/>
              <a:gd name="connsiteX2" fmla="*/ 2466141 w 2466141"/>
              <a:gd name="connsiteY2" fmla="*/ 646331 h 646331"/>
              <a:gd name="connsiteX3" fmla="*/ 0 w 2466141"/>
              <a:gd name="connsiteY3" fmla="*/ 646331 h 646331"/>
              <a:gd name="connsiteX4" fmla="*/ 0 w 2466141"/>
              <a:gd name="connsiteY4" fmla="*/ 0 h 646331"/>
              <a:gd name="connsiteX0" fmla="*/ 0 w 2505329"/>
              <a:gd name="connsiteY0" fmla="*/ 156754 h 646331"/>
              <a:gd name="connsiteX1" fmla="*/ 2505329 w 2505329"/>
              <a:gd name="connsiteY1" fmla="*/ 0 h 646331"/>
              <a:gd name="connsiteX2" fmla="*/ 2505329 w 2505329"/>
              <a:gd name="connsiteY2" fmla="*/ 646331 h 646331"/>
              <a:gd name="connsiteX3" fmla="*/ 39188 w 2505329"/>
              <a:gd name="connsiteY3" fmla="*/ 646331 h 646331"/>
              <a:gd name="connsiteX4" fmla="*/ 0 w 2505329"/>
              <a:gd name="connsiteY4" fmla="*/ 156754 h 646331"/>
              <a:gd name="connsiteX0" fmla="*/ 0 w 2518392"/>
              <a:gd name="connsiteY0" fmla="*/ 0 h 489577"/>
              <a:gd name="connsiteX1" fmla="*/ 2518392 w 2518392"/>
              <a:gd name="connsiteY1" fmla="*/ 39189 h 489577"/>
              <a:gd name="connsiteX2" fmla="*/ 2505329 w 2518392"/>
              <a:gd name="connsiteY2" fmla="*/ 489577 h 489577"/>
              <a:gd name="connsiteX3" fmla="*/ 39188 w 2518392"/>
              <a:gd name="connsiteY3" fmla="*/ 489577 h 489577"/>
              <a:gd name="connsiteX4" fmla="*/ 0 w 2518392"/>
              <a:gd name="connsiteY4" fmla="*/ 0 h 489577"/>
              <a:gd name="connsiteX0" fmla="*/ 0 w 2518392"/>
              <a:gd name="connsiteY0" fmla="*/ 96272 h 585849"/>
              <a:gd name="connsiteX1" fmla="*/ 2518392 w 2518392"/>
              <a:gd name="connsiteY1" fmla="*/ 135461 h 585849"/>
              <a:gd name="connsiteX2" fmla="*/ 2505329 w 2518392"/>
              <a:gd name="connsiteY2" fmla="*/ 585849 h 585849"/>
              <a:gd name="connsiteX3" fmla="*/ 39188 w 2518392"/>
              <a:gd name="connsiteY3" fmla="*/ 585849 h 585849"/>
              <a:gd name="connsiteX4" fmla="*/ 0 w 2518392"/>
              <a:gd name="connsiteY4" fmla="*/ 96272 h 585849"/>
              <a:gd name="connsiteX0" fmla="*/ 0 w 2518392"/>
              <a:gd name="connsiteY0" fmla="*/ 317038 h 806615"/>
              <a:gd name="connsiteX1" fmla="*/ 1292135 w 2518392"/>
              <a:gd name="connsiteY1" fmla="*/ 130 h 806615"/>
              <a:gd name="connsiteX2" fmla="*/ 2518392 w 2518392"/>
              <a:gd name="connsiteY2" fmla="*/ 356227 h 806615"/>
              <a:gd name="connsiteX3" fmla="*/ 2505329 w 2518392"/>
              <a:gd name="connsiteY3" fmla="*/ 806615 h 806615"/>
              <a:gd name="connsiteX4" fmla="*/ 39188 w 2518392"/>
              <a:gd name="connsiteY4" fmla="*/ 806615 h 806615"/>
              <a:gd name="connsiteX5" fmla="*/ 0 w 2518392"/>
              <a:gd name="connsiteY5" fmla="*/ 317038 h 806615"/>
              <a:gd name="connsiteX0" fmla="*/ 0 w 2518392"/>
              <a:gd name="connsiteY0" fmla="*/ 317038 h 806615"/>
              <a:gd name="connsiteX1" fmla="*/ 1292135 w 2518392"/>
              <a:gd name="connsiteY1" fmla="*/ 130 h 806615"/>
              <a:gd name="connsiteX2" fmla="*/ 2518392 w 2518392"/>
              <a:gd name="connsiteY2" fmla="*/ 356227 h 806615"/>
              <a:gd name="connsiteX3" fmla="*/ 2505329 w 2518392"/>
              <a:gd name="connsiteY3" fmla="*/ 806615 h 806615"/>
              <a:gd name="connsiteX4" fmla="*/ 561702 w 2518392"/>
              <a:gd name="connsiteY4" fmla="*/ 806615 h 806615"/>
              <a:gd name="connsiteX5" fmla="*/ 0 w 2518392"/>
              <a:gd name="connsiteY5" fmla="*/ 317038 h 806615"/>
              <a:gd name="connsiteX0" fmla="*/ 0 w 2518392"/>
              <a:gd name="connsiteY0" fmla="*/ 317038 h 819678"/>
              <a:gd name="connsiteX1" fmla="*/ 1292135 w 2518392"/>
              <a:gd name="connsiteY1" fmla="*/ 130 h 819678"/>
              <a:gd name="connsiteX2" fmla="*/ 2518392 w 2518392"/>
              <a:gd name="connsiteY2" fmla="*/ 356227 h 819678"/>
              <a:gd name="connsiteX3" fmla="*/ 1891375 w 2518392"/>
              <a:gd name="connsiteY3" fmla="*/ 819678 h 819678"/>
              <a:gd name="connsiteX4" fmla="*/ 561702 w 2518392"/>
              <a:gd name="connsiteY4" fmla="*/ 806615 h 819678"/>
              <a:gd name="connsiteX5" fmla="*/ 0 w 2518392"/>
              <a:gd name="connsiteY5" fmla="*/ 317038 h 819678"/>
              <a:gd name="connsiteX0" fmla="*/ 0 w 2518392"/>
              <a:gd name="connsiteY0" fmla="*/ 317038 h 819678"/>
              <a:gd name="connsiteX1" fmla="*/ 1292135 w 2518392"/>
              <a:gd name="connsiteY1" fmla="*/ 130 h 819678"/>
              <a:gd name="connsiteX2" fmla="*/ 2518392 w 2518392"/>
              <a:gd name="connsiteY2" fmla="*/ 356227 h 819678"/>
              <a:gd name="connsiteX3" fmla="*/ 1891375 w 2518392"/>
              <a:gd name="connsiteY3" fmla="*/ 819678 h 819678"/>
              <a:gd name="connsiteX4" fmla="*/ 561702 w 2518392"/>
              <a:gd name="connsiteY4" fmla="*/ 806615 h 819678"/>
              <a:gd name="connsiteX5" fmla="*/ 0 w 2518392"/>
              <a:gd name="connsiteY5" fmla="*/ 317038 h 819678"/>
              <a:gd name="connsiteX0" fmla="*/ 0 w 2387764"/>
              <a:gd name="connsiteY0" fmla="*/ 317038 h 819678"/>
              <a:gd name="connsiteX1" fmla="*/ 1292135 w 2387764"/>
              <a:gd name="connsiteY1" fmla="*/ 130 h 819678"/>
              <a:gd name="connsiteX2" fmla="*/ 2387764 w 2387764"/>
              <a:gd name="connsiteY2" fmla="*/ 356227 h 819678"/>
              <a:gd name="connsiteX3" fmla="*/ 1891375 w 2387764"/>
              <a:gd name="connsiteY3" fmla="*/ 819678 h 819678"/>
              <a:gd name="connsiteX4" fmla="*/ 561702 w 2387764"/>
              <a:gd name="connsiteY4" fmla="*/ 806615 h 819678"/>
              <a:gd name="connsiteX5" fmla="*/ 0 w 2387764"/>
              <a:gd name="connsiteY5" fmla="*/ 317038 h 819678"/>
              <a:gd name="connsiteX0" fmla="*/ 0 w 2387764"/>
              <a:gd name="connsiteY0" fmla="*/ 343151 h 845791"/>
              <a:gd name="connsiteX1" fmla="*/ 1200695 w 2387764"/>
              <a:gd name="connsiteY1" fmla="*/ 117 h 845791"/>
              <a:gd name="connsiteX2" fmla="*/ 2387764 w 2387764"/>
              <a:gd name="connsiteY2" fmla="*/ 382340 h 845791"/>
              <a:gd name="connsiteX3" fmla="*/ 1891375 w 2387764"/>
              <a:gd name="connsiteY3" fmla="*/ 845791 h 845791"/>
              <a:gd name="connsiteX4" fmla="*/ 561702 w 2387764"/>
              <a:gd name="connsiteY4" fmla="*/ 832728 h 845791"/>
              <a:gd name="connsiteX5" fmla="*/ 0 w 2387764"/>
              <a:gd name="connsiteY5" fmla="*/ 343151 h 84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764" h="845791">
                <a:moveTo>
                  <a:pt x="0" y="343151"/>
                </a:moveTo>
                <a:cubicBezTo>
                  <a:pt x="8527" y="260988"/>
                  <a:pt x="780963" y="-6414"/>
                  <a:pt x="1200695" y="117"/>
                </a:cubicBezTo>
                <a:cubicBezTo>
                  <a:pt x="1620427" y="6648"/>
                  <a:pt x="1985268" y="300177"/>
                  <a:pt x="2387764" y="382340"/>
                </a:cubicBezTo>
                <a:lnTo>
                  <a:pt x="1891375" y="845791"/>
                </a:lnTo>
                <a:cubicBezTo>
                  <a:pt x="1186894" y="763060"/>
                  <a:pt x="1004926" y="837082"/>
                  <a:pt x="561702" y="832728"/>
                </a:cubicBezTo>
                <a:lnTo>
                  <a:pt x="0" y="34315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b="1" dirty="0">
                <a:solidFill>
                  <a:srgbClr val="7030A0"/>
                </a:solidFill>
              </a:rPr>
              <a:t>Ubrzak ekonomski razvoj</a:t>
            </a:r>
          </a:p>
        </p:txBody>
      </p:sp>
      <p:sp>
        <p:nvSpPr>
          <p:cNvPr id="20" name="TextBox 19"/>
          <p:cNvSpPr txBox="1"/>
          <p:nvPr/>
        </p:nvSpPr>
        <p:spPr>
          <a:xfrm rot="5400000">
            <a:off x="5806433" y="3317572"/>
            <a:ext cx="2506980" cy="523220"/>
          </a:xfrm>
          <a:custGeom>
            <a:avLst/>
            <a:gdLst>
              <a:gd name="connsiteX0" fmla="*/ 0 w 2466141"/>
              <a:gd name="connsiteY0" fmla="*/ 0 h 646331"/>
              <a:gd name="connsiteX1" fmla="*/ 2466141 w 2466141"/>
              <a:gd name="connsiteY1" fmla="*/ 0 h 646331"/>
              <a:gd name="connsiteX2" fmla="*/ 2466141 w 2466141"/>
              <a:gd name="connsiteY2" fmla="*/ 646331 h 646331"/>
              <a:gd name="connsiteX3" fmla="*/ 0 w 2466141"/>
              <a:gd name="connsiteY3" fmla="*/ 646331 h 646331"/>
              <a:gd name="connsiteX4" fmla="*/ 0 w 2466141"/>
              <a:gd name="connsiteY4" fmla="*/ 0 h 646331"/>
              <a:gd name="connsiteX0" fmla="*/ 0 w 2505329"/>
              <a:gd name="connsiteY0" fmla="*/ 156754 h 646331"/>
              <a:gd name="connsiteX1" fmla="*/ 2505329 w 2505329"/>
              <a:gd name="connsiteY1" fmla="*/ 0 h 646331"/>
              <a:gd name="connsiteX2" fmla="*/ 2505329 w 2505329"/>
              <a:gd name="connsiteY2" fmla="*/ 646331 h 646331"/>
              <a:gd name="connsiteX3" fmla="*/ 39188 w 2505329"/>
              <a:gd name="connsiteY3" fmla="*/ 646331 h 646331"/>
              <a:gd name="connsiteX4" fmla="*/ 0 w 2505329"/>
              <a:gd name="connsiteY4" fmla="*/ 156754 h 646331"/>
              <a:gd name="connsiteX0" fmla="*/ 0 w 2518392"/>
              <a:gd name="connsiteY0" fmla="*/ 0 h 489577"/>
              <a:gd name="connsiteX1" fmla="*/ 2518392 w 2518392"/>
              <a:gd name="connsiteY1" fmla="*/ 39189 h 489577"/>
              <a:gd name="connsiteX2" fmla="*/ 2505329 w 2518392"/>
              <a:gd name="connsiteY2" fmla="*/ 489577 h 489577"/>
              <a:gd name="connsiteX3" fmla="*/ 39188 w 2518392"/>
              <a:gd name="connsiteY3" fmla="*/ 489577 h 489577"/>
              <a:gd name="connsiteX4" fmla="*/ 0 w 2518392"/>
              <a:gd name="connsiteY4" fmla="*/ 0 h 489577"/>
              <a:gd name="connsiteX0" fmla="*/ 0 w 2518392"/>
              <a:gd name="connsiteY0" fmla="*/ 96272 h 585849"/>
              <a:gd name="connsiteX1" fmla="*/ 2518392 w 2518392"/>
              <a:gd name="connsiteY1" fmla="*/ 135461 h 585849"/>
              <a:gd name="connsiteX2" fmla="*/ 2505329 w 2518392"/>
              <a:gd name="connsiteY2" fmla="*/ 585849 h 585849"/>
              <a:gd name="connsiteX3" fmla="*/ 39188 w 2518392"/>
              <a:gd name="connsiteY3" fmla="*/ 585849 h 585849"/>
              <a:gd name="connsiteX4" fmla="*/ 0 w 2518392"/>
              <a:gd name="connsiteY4" fmla="*/ 96272 h 585849"/>
              <a:gd name="connsiteX0" fmla="*/ 0 w 2518392"/>
              <a:gd name="connsiteY0" fmla="*/ 317038 h 806615"/>
              <a:gd name="connsiteX1" fmla="*/ 1292135 w 2518392"/>
              <a:gd name="connsiteY1" fmla="*/ 130 h 806615"/>
              <a:gd name="connsiteX2" fmla="*/ 2518392 w 2518392"/>
              <a:gd name="connsiteY2" fmla="*/ 356227 h 806615"/>
              <a:gd name="connsiteX3" fmla="*/ 2505329 w 2518392"/>
              <a:gd name="connsiteY3" fmla="*/ 806615 h 806615"/>
              <a:gd name="connsiteX4" fmla="*/ 39188 w 2518392"/>
              <a:gd name="connsiteY4" fmla="*/ 806615 h 806615"/>
              <a:gd name="connsiteX5" fmla="*/ 0 w 2518392"/>
              <a:gd name="connsiteY5" fmla="*/ 317038 h 806615"/>
              <a:gd name="connsiteX0" fmla="*/ 0 w 2518392"/>
              <a:gd name="connsiteY0" fmla="*/ 317038 h 806615"/>
              <a:gd name="connsiteX1" fmla="*/ 1292135 w 2518392"/>
              <a:gd name="connsiteY1" fmla="*/ 130 h 806615"/>
              <a:gd name="connsiteX2" fmla="*/ 2518392 w 2518392"/>
              <a:gd name="connsiteY2" fmla="*/ 356227 h 806615"/>
              <a:gd name="connsiteX3" fmla="*/ 2505329 w 2518392"/>
              <a:gd name="connsiteY3" fmla="*/ 806615 h 806615"/>
              <a:gd name="connsiteX4" fmla="*/ 561702 w 2518392"/>
              <a:gd name="connsiteY4" fmla="*/ 806615 h 806615"/>
              <a:gd name="connsiteX5" fmla="*/ 0 w 2518392"/>
              <a:gd name="connsiteY5" fmla="*/ 317038 h 806615"/>
              <a:gd name="connsiteX0" fmla="*/ 0 w 2518392"/>
              <a:gd name="connsiteY0" fmla="*/ 317038 h 819678"/>
              <a:gd name="connsiteX1" fmla="*/ 1292135 w 2518392"/>
              <a:gd name="connsiteY1" fmla="*/ 130 h 819678"/>
              <a:gd name="connsiteX2" fmla="*/ 2518392 w 2518392"/>
              <a:gd name="connsiteY2" fmla="*/ 356227 h 819678"/>
              <a:gd name="connsiteX3" fmla="*/ 1891375 w 2518392"/>
              <a:gd name="connsiteY3" fmla="*/ 819678 h 819678"/>
              <a:gd name="connsiteX4" fmla="*/ 561702 w 2518392"/>
              <a:gd name="connsiteY4" fmla="*/ 806615 h 819678"/>
              <a:gd name="connsiteX5" fmla="*/ 0 w 2518392"/>
              <a:gd name="connsiteY5" fmla="*/ 317038 h 819678"/>
              <a:gd name="connsiteX0" fmla="*/ 0 w 2518392"/>
              <a:gd name="connsiteY0" fmla="*/ 317038 h 819678"/>
              <a:gd name="connsiteX1" fmla="*/ 1292135 w 2518392"/>
              <a:gd name="connsiteY1" fmla="*/ 130 h 819678"/>
              <a:gd name="connsiteX2" fmla="*/ 2518392 w 2518392"/>
              <a:gd name="connsiteY2" fmla="*/ 356227 h 819678"/>
              <a:gd name="connsiteX3" fmla="*/ 1891375 w 2518392"/>
              <a:gd name="connsiteY3" fmla="*/ 819678 h 819678"/>
              <a:gd name="connsiteX4" fmla="*/ 561702 w 2518392"/>
              <a:gd name="connsiteY4" fmla="*/ 806615 h 819678"/>
              <a:gd name="connsiteX5" fmla="*/ 0 w 2518392"/>
              <a:gd name="connsiteY5" fmla="*/ 317038 h 819678"/>
              <a:gd name="connsiteX0" fmla="*/ 0 w 2387764"/>
              <a:gd name="connsiteY0" fmla="*/ 317038 h 819678"/>
              <a:gd name="connsiteX1" fmla="*/ 1292135 w 2387764"/>
              <a:gd name="connsiteY1" fmla="*/ 130 h 819678"/>
              <a:gd name="connsiteX2" fmla="*/ 2387764 w 2387764"/>
              <a:gd name="connsiteY2" fmla="*/ 356227 h 819678"/>
              <a:gd name="connsiteX3" fmla="*/ 1891375 w 2387764"/>
              <a:gd name="connsiteY3" fmla="*/ 819678 h 819678"/>
              <a:gd name="connsiteX4" fmla="*/ 561702 w 2387764"/>
              <a:gd name="connsiteY4" fmla="*/ 806615 h 819678"/>
              <a:gd name="connsiteX5" fmla="*/ 0 w 2387764"/>
              <a:gd name="connsiteY5" fmla="*/ 317038 h 819678"/>
              <a:gd name="connsiteX0" fmla="*/ 0 w 2387764"/>
              <a:gd name="connsiteY0" fmla="*/ 343151 h 845791"/>
              <a:gd name="connsiteX1" fmla="*/ 1200695 w 2387764"/>
              <a:gd name="connsiteY1" fmla="*/ 117 h 845791"/>
              <a:gd name="connsiteX2" fmla="*/ 2387764 w 2387764"/>
              <a:gd name="connsiteY2" fmla="*/ 382340 h 845791"/>
              <a:gd name="connsiteX3" fmla="*/ 1891375 w 2387764"/>
              <a:gd name="connsiteY3" fmla="*/ 845791 h 845791"/>
              <a:gd name="connsiteX4" fmla="*/ 561702 w 2387764"/>
              <a:gd name="connsiteY4" fmla="*/ 832728 h 845791"/>
              <a:gd name="connsiteX5" fmla="*/ 0 w 2387764"/>
              <a:gd name="connsiteY5" fmla="*/ 343151 h 84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764" h="845791">
                <a:moveTo>
                  <a:pt x="0" y="343151"/>
                </a:moveTo>
                <a:cubicBezTo>
                  <a:pt x="8527" y="260988"/>
                  <a:pt x="780963" y="-6414"/>
                  <a:pt x="1200695" y="117"/>
                </a:cubicBezTo>
                <a:cubicBezTo>
                  <a:pt x="1620427" y="6648"/>
                  <a:pt x="1985268" y="300177"/>
                  <a:pt x="2387764" y="382340"/>
                </a:cubicBezTo>
                <a:lnTo>
                  <a:pt x="1891375" y="845791"/>
                </a:lnTo>
                <a:cubicBezTo>
                  <a:pt x="1186894" y="763060"/>
                  <a:pt x="1004926" y="837082"/>
                  <a:pt x="561702" y="832728"/>
                </a:cubicBezTo>
                <a:lnTo>
                  <a:pt x="0" y="34315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b="1" dirty="0">
                <a:solidFill>
                  <a:srgbClr val="FFC000"/>
                </a:solidFill>
              </a:rPr>
              <a:t>Prosperitetan i inkluzivan društveni razvoj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15330" y="4715771"/>
            <a:ext cx="2506980" cy="523220"/>
          </a:xfrm>
          <a:custGeom>
            <a:avLst/>
            <a:gdLst>
              <a:gd name="connsiteX0" fmla="*/ 0 w 2466141"/>
              <a:gd name="connsiteY0" fmla="*/ 0 h 646331"/>
              <a:gd name="connsiteX1" fmla="*/ 2466141 w 2466141"/>
              <a:gd name="connsiteY1" fmla="*/ 0 h 646331"/>
              <a:gd name="connsiteX2" fmla="*/ 2466141 w 2466141"/>
              <a:gd name="connsiteY2" fmla="*/ 646331 h 646331"/>
              <a:gd name="connsiteX3" fmla="*/ 0 w 2466141"/>
              <a:gd name="connsiteY3" fmla="*/ 646331 h 646331"/>
              <a:gd name="connsiteX4" fmla="*/ 0 w 2466141"/>
              <a:gd name="connsiteY4" fmla="*/ 0 h 646331"/>
              <a:gd name="connsiteX0" fmla="*/ 0 w 2505329"/>
              <a:gd name="connsiteY0" fmla="*/ 156754 h 646331"/>
              <a:gd name="connsiteX1" fmla="*/ 2505329 w 2505329"/>
              <a:gd name="connsiteY1" fmla="*/ 0 h 646331"/>
              <a:gd name="connsiteX2" fmla="*/ 2505329 w 2505329"/>
              <a:gd name="connsiteY2" fmla="*/ 646331 h 646331"/>
              <a:gd name="connsiteX3" fmla="*/ 39188 w 2505329"/>
              <a:gd name="connsiteY3" fmla="*/ 646331 h 646331"/>
              <a:gd name="connsiteX4" fmla="*/ 0 w 2505329"/>
              <a:gd name="connsiteY4" fmla="*/ 156754 h 646331"/>
              <a:gd name="connsiteX0" fmla="*/ 0 w 2518392"/>
              <a:gd name="connsiteY0" fmla="*/ 0 h 489577"/>
              <a:gd name="connsiteX1" fmla="*/ 2518392 w 2518392"/>
              <a:gd name="connsiteY1" fmla="*/ 39189 h 489577"/>
              <a:gd name="connsiteX2" fmla="*/ 2505329 w 2518392"/>
              <a:gd name="connsiteY2" fmla="*/ 489577 h 489577"/>
              <a:gd name="connsiteX3" fmla="*/ 39188 w 2518392"/>
              <a:gd name="connsiteY3" fmla="*/ 489577 h 489577"/>
              <a:gd name="connsiteX4" fmla="*/ 0 w 2518392"/>
              <a:gd name="connsiteY4" fmla="*/ 0 h 489577"/>
              <a:gd name="connsiteX0" fmla="*/ 0 w 2518392"/>
              <a:gd name="connsiteY0" fmla="*/ 96272 h 585849"/>
              <a:gd name="connsiteX1" fmla="*/ 2518392 w 2518392"/>
              <a:gd name="connsiteY1" fmla="*/ 135461 h 585849"/>
              <a:gd name="connsiteX2" fmla="*/ 2505329 w 2518392"/>
              <a:gd name="connsiteY2" fmla="*/ 585849 h 585849"/>
              <a:gd name="connsiteX3" fmla="*/ 39188 w 2518392"/>
              <a:gd name="connsiteY3" fmla="*/ 585849 h 585849"/>
              <a:gd name="connsiteX4" fmla="*/ 0 w 2518392"/>
              <a:gd name="connsiteY4" fmla="*/ 96272 h 585849"/>
              <a:gd name="connsiteX0" fmla="*/ 0 w 2518392"/>
              <a:gd name="connsiteY0" fmla="*/ 317038 h 806615"/>
              <a:gd name="connsiteX1" fmla="*/ 1292135 w 2518392"/>
              <a:gd name="connsiteY1" fmla="*/ 130 h 806615"/>
              <a:gd name="connsiteX2" fmla="*/ 2518392 w 2518392"/>
              <a:gd name="connsiteY2" fmla="*/ 356227 h 806615"/>
              <a:gd name="connsiteX3" fmla="*/ 2505329 w 2518392"/>
              <a:gd name="connsiteY3" fmla="*/ 806615 h 806615"/>
              <a:gd name="connsiteX4" fmla="*/ 39188 w 2518392"/>
              <a:gd name="connsiteY4" fmla="*/ 806615 h 806615"/>
              <a:gd name="connsiteX5" fmla="*/ 0 w 2518392"/>
              <a:gd name="connsiteY5" fmla="*/ 317038 h 806615"/>
              <a:gd name="connsiteX0" fmla="*/ 0 w 2518392"/>
              <a:gd name="connsiteY0" fmla="*/ 317038 h 806615"/>
              <a:gd name="connsiteX1" fmla="*/ 1292135 w 2518392"/>
              <a:gd name="connsiteY1" fmla="*/ 130 h 806615"/>
              <a:gd name="connsiteX2" fmla="*/ 2518392 w 2518392"/>
              <a:gd name="connsiteY2" fmla="*/ 356227 h 806615"/>
              <a:gd name="connsiteX3" fmla="*/ 2505329 w 2518392"/>
              <a:gd name="connsiteY3" fmla="*/ 806615 h 806615"/>
              <a:gd name="connsiteX4" fmla="*/ 561702 w 2518392"/>
              <a:gd name="connsiteY4" fmla="*/ 806615 h 806615"/>
              <a:gd name="connsiteX5" fmla="*/ 0 w 2518392"/>
              <a:gd name="connsiteY5" fmla="*/ 317038 h 806615"/>
              <a:gd name="connsiteX0" fmla="*/ 0 w 2518392"/>
              <a:gd name="connsiteY0" fmla="*/ 317038 h 819678"/>
              <a:gd name="connsiteX1" fmla="*/ 1292135 w 2518392"/>
              <a:gd name="connsiteY1" fmla="*/ 130 h 819678"/>
              <a:gd name="connsiteX2" fmla="*/ 2518392 w 2518392"/>
              <a:gd name="connsiteY2" fmla="*/ 356227 h 819678"/>
              <a:gd name="connsiteX3" fmla="*/ 1891375 w 2518392"/>
              <a:gd name="connsiteY3" fmla="*/ 819678 h 819678"/>
              <a:gd name="connsiteX4" fmla="*/ 561702 w 2518392"/>
              <a:gd name="connsiteY4" fmla="*/ 806615 h 819678"/>
              <a:gd name="connsiteX5" fmla="*/ 0 w 2518392"/>
              <a:gd name="connsiteY5" fmla="*/ 317038 h 819678"/>
              <a:gd name="connsiteX0" fmla="*/ 0 w 2518392"/>
              <a:gd name="connsiteY0" fmla="*/ 317038 h 819678"/>
              <a:gd name="connsiteX1" fmla="*/ 1292135 w 2518392"/>
              <a:gd name="connsiteY1" fmla="*/ 130 h 819678"/>
              <a:gd name="connsiteX2" fmla="*/ 2518392 w 2518392"/>
              <a:gd name="connsiteY2" fmla="*/ 356227 h 819678"/>
              <a:gd name="connsiteX3" fmla="*/ 1891375 w 2518392"/>
              <a:gd name="connsiteY3" fmla="*/ 819678 h 819678"/>
              <a:gd name="connsiteX4" fmla="*/ 561702 w 2518392"/>
              <a:gd name="connsiteY4" fmla="*/ 806615 h 819678"/>
              <a:gd name="connsiteX5" fmla="*/ 0 w 2518392"/>
              <a:gd name="connsiteY5" fmla="*/ 317038 h 819678"/>
              <a:gd name="connsiteX0" fmla="*/ 0 w 2387764"/>
              <a:gd name="connsiteY0" fmla="*/ 317038 h 819678"/>
              <a:gd name="connsiteX1" fmla="*/ 1292135 w 2387764"/>
              <a:gd name="connsiteY1" fmla="*/ 130 h 819678"/>
              <a:gd name="connsiteX2" fmla="*/ 2387764 w 2387764"/>
              <a:gd name="connsiteY2" fmla="*/ 356227 h 819678"/>
              <a:gd name="connsiteX3" fmla="*/ 1891375 w 2387764"/>
              <a:gd name="connsiteY3" fmla="*/ 819678 h 819678"/>
              <a:gd name="connsiteX4" fmla="*/ 561702 w 2387764"/>
              <a:gd name="connsiteY4" fmla="*/ 806615 h 819678"/>
              <a:gd name="connsiteX5" fmla="*/ 0 w 2387764"/>
              <a:gd name="connsiteY5" fmla="*/ 317038 h 819678"/>
              <a:gd name="connsiteX0" fmla="*/ 0 w 2387764"/>
              <a:gd name="connsiteY0" fmla="*/ 343151 h 845791"/>
              <a:gd name="connsiteX1" fmla="*/ 1200695 w 2387764"/>
              <a:gd name="connsiteY1" fmla="*/ 117 h 845791"/>
              <a:gd name="connsiteX2" fmla="*/ 2387764 w 2387764"/>
              <a:gd name="connsiteY2" fmla="*/ 382340 h 845791"/>
              <a:gd name="connsiteX3" fmla="*/ 1891375 w 2387764"/>
              <a:gd name="connsiteY3" fmla="*/ 845791 h 845791"/>
              <a:gd name="connsiteX4" fmla="*/ 561702 w 2387764"/>
              <a:gd name="connsiteY4" fmla="*/ 832728 h 845791"/>
              <a:gd name="connsiteX5" fmla="*/ 0 w 2387764"/>
              <a:gd name="connsiteY5" fmla="*/ 343151 h 84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764" h="845791">
                <a:moveTo>
                  <a:pt x="0" y="343151"/>
                </a:moveTo>
                <a:cubicBezTo>
                  <a:pt x="8527" y="260988"/>
                  <a:pt x="780963" y="-6414"/>
                  <a:pt x="1200695" y="117"/>
                </a:cubicBezTo>
                <a:cubicBezTo>
                  <a:pt x="1620427" y="6648"/>
                  <a:pt x="1985268" y="300177"/>
                  <a:pt x="2387764" y="382340"/>
                </a:cubicBezTo>
                <a:lnTo>
                  <a:pt x="1891375" y="845791"/>
                </a:lnTo>
                <a:cubicBezTo>
                  <a:pt x="1186894" y="763060"/>
                  <a:pt x="1004926" y="837082"/>
                  <a:pt x="561702" y="832728"/>
                </a:cubicBezTo>
                <a:lnTo>
                  <a:pt x="0" y="34315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b="1" dirty="0">
                <a:solidFill>
                  <a:srgbClr val="00B050"/>
                </a:solidFill>
              </a:rPr>
              <a:t>Resursni efikasan i održiv razvoj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3019775" y="3226172"/>
            <a:ext cx="2506980" cy="523220"/>
          </a:xfrm>
          <a:custGeom>
            <a:avLst/>
            <a:gdLst>
              <a:gd name="connsiteX0" fmla="*/ 0 w 2466141"/>
              <a:gd name="connsiteY0" fmla="*/ 0 h 646331"/>
              <a:gd name="connsiteX1" fmla="*/ 2466141 w 2466141"/>
              <a:gd name="connsiteY1" fmla="*/ 0 h 646331"/>
              <a:gd name="connsiteX2" fmla="*/ 2466141 w 2466141"/>
              <a:gd name="connsiteY2" fmla="*/ 646331 h 646331"/>
              <a:gd name="connsiteX3" fmla="*/ 0 w 2466141"/>
              <a:gd name="connsiteY3" fmla="*/ 646331 h 646331"/>
              <a:gd name="connsiteX4" fmla="*/ 0 w 2466141"/>
              <a:gd name="connsiteY4" fmla="*/ 0 h 646331"/>
              <a:gd name="connsiteX0" fmla="*/ 0 w 2505329"/>
              <a:gd name="connsiteY0" fmla="*/ 156754 h 646331"/>
              <a:gd name="connsiteX1" fmla="*/ 2505329 w 2505329"/>
              <a:gd name="connsiteY1" fmla="*/ 0 h 646331"/>
              <a:gd name="connsiteX2" fmla="*/ 2505329 w 2505329"/>
              <a:gd name="connsiteY2" fmla="*/ 646331 h 646331"/>
              <a:gd name="connsiteX3" fmla="*/ 39188 w 2505329"/>
              <a:gd name="connsiteY3" fmla="*/ 646331 h 646331"/>
              <a:gd name="connsiteX4" fmla="*/ 0 w 2505329"/>
              <a:gd name="connsiteY4" fmla="*/ 156754 h 646331"/>
              <a:gd name="connsiteX0" fmla="*/ 0 w 2518392"/>
              <a:gd name="connsiteY0" fmla="*/ 0 h 489577"/>
              <a:gd name="connsiteX1" fmla="*/ 2518392 w 2518392"/>
              <a:gd name="connsiteY1" fmla="*/ 39189 h 489577"/>
              <a:gd name="connsiteX2" fmla="*/ 2505329 w 2518392"/>
              <a:gd name="connsiteY2" fmla="*/ 489577 h 489577"/>
              <a:gd name="connsiteX3" fmla="*/ 39188 w 2518392"/>
              <a:gd name="connsiteY3" fmla="*/ 489577 h 489577"/>
              <a:gd name="connsiteX4" fmla="*/ 0 w 2518392"/>
              <a:gd name="connsiteY4" fmla="*/ 0 h 489577"/>
              <a:gd name="connsiteX0" fmla="*/ 0 w 2518392"/>
              <a:gd name="connsiteY0" fmla="*/ 96272 h 585849"/>
              <a:gd name="connsiteX1" fmla="*/ 2518392 w 2518392"/>
              <a:gd name="connsiteY1" fmla="*/ 135461 h 585849"/>
              <a:gd name="connsiteX2" fmla="*/ 2505329 w 2518392"/>
              <a:gd name="connsiteY2" fmla="*/ 585849 h 585849"/>
              <a:gd name="connsiteX3" fmla="*/ 39188 w 2518392"/>
              <a:gd name="connsiteY3" fmla="*/ 585849 h 585849"/>
              <a:gd name="connsiteX4" fmla="*/ 0 w 2518392"/>
              <a:gd name="connsiteY4" fmla="*/ 96272 h 585849"/>
              <a:gd name="connsiteX0" fmla="*/ 0 w 2518392"/>
              <a:gd name="connsiteY0" fmla="*/ 317038 h 806615"/>
              <a:gd name="connsiteX1" fmla="*/ 1292135 w 2518392"/>
              <a:gd name="connsiteY1" fmla="*/ 130 h 806615"/>
              <a:gd name="connsiteX2" fmla="*/ 2518392 w 2518392"/>
              <a:gd name="connsiteY2" fmla="*/ 356227 h 806615"/>
              <a:gd name="connsiteX3" fmla="*/ 2505329 w 2518392"/>
              <a:gd name="connsiteY3" fmla="*/ 806615 h 806615"/>
              <a:gd name="connsiteX4" fmla="*/ 39188 w 2518392"/>
              <a:gd name="connsiteY4" fmla="*/ 806615 h 806615"/>
              <a:gd name="connsiteX5" fmla="*/ 0 w 2518392"/>
              <a:gd name="connsiteY5" fmla="*/ 317038 h 806615"/>
              <a:gd name="connsiteX0" fmla="*/ 0 w 2518392"/>
              <a:gd name="connsiteY0" fmla="*/ 317038 h 806615"/>
              <a:gd name="connsiteX1" fmla="*/ 1292135 w 2518392"/>
              <a:gd name="connsiteY1" fmla="*/ 130 h 806615"/>
              <a:gd name="connsiteX2" fmla="*/ 2518392 w 2518392"/>
              <a:gd name="connsiteY2" fmla="*/ 356227 h 806615"/>
              <a:gd name="connsiteX3" fmla="*/ 2505329 w 2518392"/>
              <a:gd name="connsiteY3" fmla="*/ 806615 h 806615"/>
              <a:gd name="connsiteX4" fmla="*/ 561702 w 2518392"/>
              <a:gd name="connsiteY4" fmla="*/ 806615 h 806615"/>
              <a:gd name="connsiteX5" fmla="*/ 0 w 2518392"/>
              <a:gd name="connsiteY5" fmla="*/ 317038 h 806615"/>
              <a:gd name="connsiteX0" fmla="*/ 0 w 2518392"/>
              <a:gd name="connsiteY0" fmla="*/ 317038 h 819678"/>
              <a:gd name="connsiteX1" fmla="*/ 1292135 w 2518392"/>
              <a:gd name="connsiteY1" fmla="*/ 130 h 819678"/>
              <a:gd name="connsiteX2" fmla="*/ 2518392 w 2518392"/>
              <a:gd name="connsiteY2" fmla="*/ 356227 h 819678"/>
              <a:gd name="connsiteX3" fmla="*/ 1891375 w 2518392"/>
              <a:gd name="connsiteY3" fmla="*/ 819678 h 819678"/>
              <a:gd name="connsiteX4" fmla="*/ 561702 w 2518392"/>
              <a:gd name="connsiteY4" fmla="*/ 806615 h 819678"/>
              <a:gd name="connsiteX5" fmla="*/ 0 w 2518392"/>
              <a:gd name="connsiteY5" fmla="*/ 317038 h 819678"/>
              <a:gd name="connsiteX0" fmla="*/ 0 w 2518392"/>
              <a:gd name="connsiteY0" fmla="*/ 317038 h 819678"/>
              <a:gd name="connsiteX1" fmla="*/ 1292135 w 2518392"/>
              <a:gd name="connsiteY1" fmla="*/ 130 h 819678"/>
              <a:gd name="connsiteX2" fmla="*/ 2518392 w 2518392"/>
              <a:gd name="connsiteY2" fmla="*/ 356227 h 819678"/>
              <a:gd name="connsiteX3" fmla="*/ 1891375 w 2518392"/>
              <a:gd name="connsiteY3" fmla="*/ 819678 h 819678"/>
              <a:gd name="connsiteX4" fmla="*/ 561702 w 2518392"/>
              <a:gd name="connsiteY4" fmla="*/ 806615 h 819678"/>
              <a:gd name="connsiteX5" fmla="*/ 0 w 2518392"/>
              <a:gd name="connsiteY5" fmla="*/ 317038 h 819678"/>
              <a:gd name="connsiteX0" fmla="*/ 0 w 2387764"/>
              <a:gd name="connsiteY0" fmla="*/ 317038 h 819678"/>
              <a:gd name="connsiteX1" fmla="*/ 1292135 w 2387764"/>
              <a:gd name="connsiteY1" fmla="*/ 130 h 819678"/>
              <a:gd name="connsiteX2" fmla="*/ 2387764 w 2387764"/>
              <a:gd name="connsiteY2" fmla="*/ 356227 h 819678"/>
              <a:gd name="connsiteX3" fmla="*/ 1891375 w 2387764"/>
              <a:gd name="connsiteY3" fmla="*/ 819678 h 819678"/>
              <a:gd name="connsiteX4" fmla="*/ 561702 w 2387764"/>
              <a:gd name="connsiteY4" fmla="*/ 806615 h 819678"/>
              <a:gd name="connsiteX5" fmla="*/ 0 w 2387764"/>
              <a:gd name="connsiteY5" fmla="*/ 317038 h 819678"/>
              <a:gd name="connsiteX0" fmla="*/ 0 w 2387764"/>
              <a:gd name="connsiteY0" fmla="*/ 343151 h 845791"/>
              <a:gd name="connsiteX1" fmla="*/ 1200695 w 2387764"/>
              <a:gd name="connsiteY1" fmla="*/ 117 h 845791"/>
              <a:gd name="connsiteX2" fmla="*/ 2387764 w 2387764"/>
              <a:gd name="connsiteY2" fmla="*/ 382340 h 845791"/>
              <a:gd name="connsiteX3" fmla="*/ 1891375 w 2387764"/>
              <a:gd name="connsiteY3" fmla="*/ 845791 h 845791"/>
              <a:gd name="connsiteX4" fmla="*/ 561702 w 2387764"/>
              <a:gd name="connsiteY4" fmla="*/ 832728 h 845791"/>
              <a:gd name="connsiteX5" fmla="*/ 0 w 2387764"/>
              <a:gd name="connsiteY5" fmla="*/ 343151 h 84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87764" h="845791">
                <a:moveTo>
                  <a:pt x="0" y="343151"/>
                </a:moveTo>
                <a:cubicBezTo>
                  <a:pt x="8527" y="260988"/>
                  <a:pt x="780963" y="-6414"/>
                  <a:pt x="1200695" y="117"/>
                </a:cubicBezTo>
                <a:cubicBezTo>
                  <a:pt x="1620427" y="6648"/>
                  <a:pt x="1985268" y="300177"/>
                  <a:pt x="2387764" y="382340"/>
                </a:cubicBezTo>
                <a:lnTo>
                  <a:pt x="1891375" y="845791"/>
                </a:lnTo>
                <a:cubicBezTo>
                  <a:pt x="1186894" y="763060"/>
                  <a:pt x="1004926" y="837082"/>
                  <a:pt x="561702" y="832728"/>
                </a:cubicBezTo>
                <a:lnTo>
                  <a:pt x="0" y="343151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1400" b="1" dirty="0">
                <a:solidFill>
                  <a:srgbClr val="FF0000"/>
                </a:solidFill>
              </a:rPr>
              <a:t>Transparentan, efikasan i odgovoran javni sektor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721" y="3312593"/>
            <a:ext cx="1013097" cy="426567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5"/>
          <a:stretch>
            <a:fillRect/>
          </a:stretch>
        </p:blipFill>
        <p:spPr>
          <a:xfrm>
            <a:off x="7732207" y="1881044"/>
            <a:ext cx="457200" cy="457200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5"/>
          <a:stretch>
            <a:fillRect/>
          </a:stretch>
        </p:blipFill>
        <p:spPr>
          <a:xfrm>
            <a:off x="4011934" y="852919"/>
            <a:ext cx="457200" cy="457200"/>
          </a:xfrm>
          <a:prstGeom prst="rect">
            <a:avLst/>
          </a:prstGeom>
        </p:spPr>
      </p:pic>
      <p:pic>
        <p:nvPicPr>
          <p:cNvPr id="28" name="Picture 27"/>
          <p:cNvPicPr/>
          <p:nvPr/>
        </p:nvPicPr>
        <p:blipFill>
          <a:blip r:embed="rId6"/>
          <a:stretch>
            <a:fillRect/>
          </a:stretch>
        </p:blipFill>
        <p:spPr>
          <a:xfrm>
            <a:off x="4695684" y="1152725"/>
            <a:ext cx="467995" cy="455295"/>
          </a:xfrm>
          <a:prstGeom prst="rect">
            <a:avLst/>
          </a:prstGeom>
        </p:spPr>
      </p:pic>
      <p:pic>
        <p:nvPicPr>
          <p:cNvPr id="29" name="Picture 28"/>
          <p:cNvPicPr/>
          <p:nvPr/>
        </p:nvPicPr>
        <p:blipFill>
          <a:blip r:embed="rId6"/>
          <a:stretch>
            <a:fillRect/>
          </a:stretch>
        </p:blipFill>
        <p:spPr>
          <a:xfrm>
            <a:off x="4157708" y="5282714"/>
            <a:ext cx="467995" cy="455295"/>
          </a:xfrm>
          <a:prstGeom prst="rect">
            <a:avLst/>
          </a:prstGeom>
        </p:spPr>
      </p:pic>
      <p:pic>
        <p:nvPicPr>
          <p:cNvPr id="30" name="Picture 29"/>
          <p:cNvPicPr/>
          <p:nvPr/>
        </p:nvPicPr>
        <p:blipFill>
          <a:blip r:embed="rId7"/>
          <a:stretch>
            <a:fillRect/>
          </a:stretch>
        </p:blipFill>
        <p:spPr>
          <a:xfrm>
            <a:off x="6943582" y="1032679"/>
            <a:ext cx="467995" cy="462280"/>
          </a:xfrm>
          <a:prstGeom prst="rect">
            <a:avLst/>
          </a:prstGeom>
        </p:spPr>
      </p:pic>
      <p:pic>
        <p:nvPicPr>
          <p:cNvPr id="31" name="Picture 30"/>
          <p:cNvPicPr/>
          <p:nvPr/>
        </p:nvPicPr>
        <p:blipFill>
          <a:blip r:embed="rId7"/>
          <a:stretch>
            <a:fillRect/>
          </a:stretch>
        </p:blipFill>
        <p:spPr>
          <a:xfrm>
            <a:off x="2998361" y="2490010"/>
            <a:ext cx="467995" cy="462280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8"/>
          <a:stretch>
            <a:fillRect/>
          </a:stretch>
        </p:blipFill>
        <p:spPr>
          <a:xfrm>
            <a:off x="6291443" y="565323"/>
            <a:ext cx="481965" cy="469900"/>
          </a:xfrm>
          <a:prstGeom prst="rect">
            <a:avLst/>
          </a:prstGeom>
        </p:spPr>
      </p:pic>
      <p:pic>
        <p:nvPicPr>
          <p:cNvPr id="33" name="Picture 32"/>
          <p:cNvPicPr/>
          <p:nvPr/>
        </p:nvPicPr>
        <p:blipFill>
          <a:blip r:embed="rId8"/>
          <a:stretch>
            <a:fillRect/>
          </a:stretch>
        </p:blipFill>
        <p:spPr>
          <a:xfrm>
            <a:off x="8339397" y="2612753"/>
            <a:ext cx="481965" cy="469900"/>
          </a:xfrm>
          <a:prstGeom prst="rect">
            <a:avLst/>
          </a:prstGeom>
        </p:spPr>
      </p:pic>
      <p:pic>
        <p:nvPicPr>
          <p:cNvPr id="34" name="Picture 33"/>
          <p:cNvPicPr/>
          <p:nvPr/>
        </p:nvPicPr>
        <p:blipFill>
          <a:blip r:embed="rId9"/>
          <a:stretch>
            <a:fillRect/>
          </a:stretch>
        </p:blipFill>
        <p:spPr>
          <a:xfrm>
            <a:off x="4807131" y="460756"/>
            <a:ext cx="463550" cy="448945"/>
          </a:xfrm>
          <a:prstGeom prst="rect">
            <a:avLst/>
          </a:prstGeom>
        </p:spPr>
      </p:pic>
      <p:pic>
        <p:nvPicPr>
          <p:cNvPr id="35" name="Picture 34"/>
          <p:cNvPicPr/>
          <p:nvPr/>
        </p:nvPicPr>
        <p:blipFill>
          <a:blip r:embed="rId9"/>
          <a:stretch>
            <a:fillRect/>
          </a:stretch>
        </p:blipFill>
        <p:spPr>
          <a:xfrm>
            <a:off x="6516366" y="5265259"/>
            <a:ext cx="463550" cy="448945"/>
          </a:xfrm>
          <a:prstGeom prst="rect">
            <a:avLst/>
          </a:prstGeom>
        </p:spPr>
      </p:pic>
      <p:pic>
        <p:nvPicPr>
          <p:cNvPr id="36" name="Picture 35"/>
          <p:cNvPicPr/>
          <p:nvPr/>
        </p:nvPicPr>
        <p:blipFill>
          <a:blip r:embed="rId10"/>
          <a:stretch>
            <a:fillRect/>
          </a:stretch>
        </p:blipFill>
        <p:spPr>
          <a:xfrm>
            <a:off x="4483626" y="6003878"/>
            <a:ext cx="462280" cy="471805"/>
          </a:xfrm>
          <a:prstGeom prst="rect">
            <a:avLst/>
          </a:prstGeom>
        </p:spPr>
      </p:pic>
      <p:pic>
        <p:nvPicPr>
          <p:cNvPr id="37" name="Picture 36"/>
          <p:cNvPicPr/>
          <p:nvPr/>
        </p:nvPicPr>
        <p:blipFill>
          <a:blip r:embed="rId10"/>
          <a:stretch>
            <a:fillRect/>
          </a:stretch>
        </p:blipFill>
        <p:spPr>
          <a:xfrm>
            <a:off x="7729140" y="3583627"/>
            <a:ext cx="462280" cy="471805"/>
          </a:xfrm>
          <a:prstGeom prst="rect">
            <a:avLst/>
          </a:prstGeom>
        </p:spPr>
      </p:pic>
      <p:pic>
        <p:nvPicPr>
          <p:cNvPr id="38" name="Picture 37"/>
          <p:cNvPicPr/>
          <p:nvPr/>
        </p:nvPicPr>
        <p:blipFill>
          <a:blip r:embed="rId10"/>
          <a:stretch>
            <a:fillRect/>
          </a:stretch>
        </p:blipFill>
        <p:spPr>
          <a:xfrm>
            <a:off x="2702906" y="3583626"/>
            <a:ext cx="462280" cy="471805"/>
          </a:xfrm>
          <a:prstGeom prst="rect">
            <a:avLst/>
          </a:prstGeom>
        </p:spPr>
      </p:pic>
      <p:pic>
        <p:nvPicPr>
          <p:cNvPr id="39" name="Picture 38"/>
          <p:cNvPicPr/>
          <p:nvPr/>
        </p:nvPicPr>
        <p:blipFill>
          <a:blip r:embed="rId11"/>
          <a:stretch>
            <a:fillRect/>
          </a:stretch>
        </p:blipFill>
        <p:spPr>
          <a:xfrm>
            <a:off x="8330956" y="4219543"/>
            <a:ext cx="464185" cy="467360"/>
          </a:xfrm>
          <a:prstGeom prst="rect">
            <a:avLst/>
          </a:prstGeom>
        </p:spPr>
      </p:pic>
      <p:pic>
        <p:nvPicPr>
          <p:cNvPr id="40" name="Picture 39"/>
          <p:cNvPicPr/>
          <p:nvPr/>
        </p:nvPicPr>
        <p:blipFill>
          <a:blip r:embed="rId12"/>
          <a:stretch>
            <a:fillRect/>
          </a:stretch>
        </p:blipFill>
        <p:spPr>
          <a:xfrm>
            <a:off x="7518934" y="4404271"/>
            <a:ext cx="474345" cy="467995"/>
          </a:xfrm>
          <a:prstGeom prst="rect">
            <a:avLst/>
          </a:prstGeom>
        </p:spPr>
      </p:pic>
      <p:pic>
        <p:nvPicPr>
          <p:cNvPr id="41" name="Picture 40"/>
          <p:cNvPicPr/>
          <p:nvPr/>
        </p:nvPicPr>
        <p:blipFill>
          <a:blip r:embed="rId13"/>
          <a:stretch>
            <a:fillRect/>
          </a:stretch>
        </p:blipFill>
        <p:spPr>
          <a:xfrm>
            <a:off x="7749983" y="5085077"/>
            <a:ext cx="454025" cy="448310"/>
          </a:xfrm>
          <a:prstGeom prst="rect">
            <a:avLst/>
          </a:prstGeom>
        </p:spPr>
      </p:pic>
      <p:pic>
        <p:nvPicPr>
          <p:cNvPr id="42" name="Picture 41"/>
          <p:cNvPicPr/>
          <p:nvPr/>
        </p:nvPicPr>
        <p:blipFill>
          <a:blip r:embed="rId14"/>
          <a:stretch>
            <a:fillRect/>
          </a:stretch>
        </p:blipFill>
        <p:spPr>
          <a:xfrm>
            <a:off x="8456933" y="3445254"/>
            <a:ext cx="457200" cy="451485"/>
          </a:xfrm>
          <a:prstGeom prst="rect">
            <a:avLst/>
          </a:prstGeom>
        </p:spPr>
      </p:pic>
      <p:pic>
        <p:nvPicPr>
          <p:cNvPr id="43" name="Picture 42"/>
          <p:cNvPicPr/>
          <p:nvPr/>
        </p:nvPicPr>
        <p:blipFill>
          <a:blip r:embed="rId14"/>
          <a:stretch>
            <a:fillRect/>
          </a:stretch>
        </p:blipFill>
        <p:spPr>
          <a:xfrm>
            <a:off x="5224684" y="6126889"/>
            <a:ext cx="457200" cy="451485"/>
          </a:xfrm>
          <a:prstGeom prst="rect">
            <a:avLst/>
          </a:prstGeom>
        </p:spPr>
      </p:pic>
      <p:pic>
        <p:nvPicPr>
          <p:cNvPr id="44" name="Picture 43"/>
          <p:cNvPicPr/>
          <p:nvPr/>
        </p:nvPicPr>
        <p:blipFill>
          <a:blip r:embed="rId15"/>
          <a:stretch>
            <a:fillRect/>
          </a:stretch>
        </p:blipFill>
        <p:spPr>
          <a:xfrm>
            <a:off x="7680153" y="2687083"/>
            <a:ext cx="457200" cy="463550"/>
          </a:xfrm>
          <a:prstGeom prst="rect">
            <a:avLst/>
          </a:prstGeom>
        </p:spPr>
      </p:pic>
      <p:pic>
        <p:nvPicPr>
          <p:cNvPr id="45" name="Picture 44"/>
          <p:cNvPicPr/>
          <p:nvPr/>
        </p:nvPicPr>
        <p:blipFill>
          <a:blip r:embed="rId15"/>
          <a:stretch>
            <a:fillRect/>
          </a:stretch>
        </p:blipFill>
        <p:spPr>
          <a:xfrm>
            <a:off x="5938643" y="6114824"/>
            <a:ext cx="457200" cy="463550"/>
          </a:xfrm>
          <a:prstGeom prst="rect">
            <a:avLst/>
          </a:prstGeom>
        </p:spPr>
      </p:pic>
      <p:pic>
        <p:nvPicPr>
          <p:cNvPr id="46" name="Picture 45"/>
          <p:cNvPicPr/>
          <p:nvPr/>
        </p:nvPicPr>
        <p:blipFill>
          <a:blip r:embed="rId16"/>
          <a:stretch>
            <a:fillRect/>
          </a:stretch>
        </p:blipFill>
        <p:spPr>
          <a:xfrm>
            <a:off x="7161051" y="5687201"/>
            <a:ext cx="443230" cy="449580"/>
          </a:xfrm>
          <a:prstGeom prst="rect">
            <a:avLst/>
          </a:prstGeom>
        </p:spPr>
      </p:pic>
      <p:pic>
        <p:nvPicPr>
          <p:cNvPr id="47" name="Picture 46"/>
          <p:cNvPicPr/>
          <p:nvPr/>
        </p:nvPicPr>
        <p:blipFill>
          <a:blip r:embed="rId17"/>
          <a:stretch>
            <a:fillRect/>
          </a:stretch>
        </p:blipFill>
        <p:spPr>
          <a:xfrm>
            <a:off x="3610317" y="5620473"/>
            <a:ext cx="455930" cy="449580"/>
          </a:xfrm>
          <a:prstGeom prst="rect">
            <a:avLst/>
          </a:prstGeom>
        </p:spPr>
      </p:pic>
      <p:pic>
        <p:nvPicPr>
          <p:cNvPr id="48" name="Picture 47"/>
          <p:cNvPicPr/>
          <p:nvPr/>
        </p:nvPicPr>
        <p:blipFill>
          <a:blip r:embed="rId18"/>
          <a:stretch>
            <a:fillRect/>
          </a:stretch>
        </p:blipFill>
        <p:spPr>
          <a:xfrm>
            <a:off x="5044343" y="5468493"/>
            <a:ext cx="431165" cy="465455"/>
          </a:xfrm>
          <a:prstGeom prst="rect">
            <a:avLst/>
          </a:prstGeom>
        </p:spPr>
      </p:pic>
      <p:pic>
        <p:nvPicPr>
          <p:cNvPr id="49" name="Picture 48"/>
          <p:cNvPicPr/>
          <p:nvPr/>
        </p:nvPicPr>
        <p:blipFill>
          <a:blip r:embed="rId19"/>
          <a:stretch>
            <a:fillRect/>
          </a:stretch>
        </p:blipFill>
        <p:spPr>
          <a:xfrm>
            <a:off x="5780916" y="5550033"/>
            <a:ext cx="474980" cy="469265"/>
          </a:xfrm>
          <a:prstGeom prst="rect">
            <a:avLst/>
          </a:prstGeom>
        </p:spPr>
      </p:pic>
      <p:pic>
        <p:nvPicPr>
          <p:cNvPr id="50" name="Picture 49"/>
          <p:cNvPicPr/>
          <p:nvPr/>
        </p:nvPicPr>
        <p:blipFill>
          <a:blip r:embed="rId20"/>
          <a:stretch>
            <a:fillRect/>
          </a:stretch>
        </p:blipFill>
        <p:spPr>
          <a:xfrm>
            <a:off x="6517222" y="5951879"/>
            <a:ext cx="459740" cy="46545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4BF9D58-7BA7-4A86-80AB-376B5692C93B}"/>
              </a:ext>
            </a:extLst>
          </p:cNvPr>
          <p:cNvSpPr txBox="1">
            <a:spLocks/>
          </p:cNvSpPr>
          <p:nvPr/>
        </p:nvSpPr>
        <p:spPr>
          <a:xfrm>
            <a:off x="7411577" y="158947"/>
            <a:ext cx="4914819" cy="640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bs-Latn-BA" sz="2200" b="1" kern="1200" dirty="0">
                <a:solidFill>
                  <a:schemeClr val="tx2"/>
                </a:solidFill>
                <a:latin typeface="+mn-lt"/>
                <a:ea typeface="+mj-ea"/>
                <a:cs typeface="+mj-cs"/>
              </a:rPr>
              <a:t>Primjer: Strategija razvoja FBIH 2021-2027</a:t>
            </a:r>
          </a:p>
        </p:txBody>
      </p:sp>
      <p:pic>
        <p:nvPicPr>
          <p:cNvPr id="51" name="Picture 2" descr="Why sustainable development goals might not be achieved.">
            <a:extLst>
              <a:ext uri="{FF2B5EF4-FFF2-40B4-BE49-F238E27FC236}">
                <a16:creationId xmlns:a16="http://schemas.microsoft.com/office/drawing/2014/main" id="{0792918F-135D-4CE1-AE42-49AA0890C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0"/>
          <a:stretch/>
        </p:blipFill>
        <p:spPr bwMode="auto">
          <a:xfrm>
            <a:off x="206333" y="283902"/>
            <a:ext cx="1142046" cy="84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074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787E6-4058-4BD3-9D03-E4AF1D249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6"/>
            <a:ext cx="6586491" cy="1676603"/>
          </a:xfrm>
        </p:spPr>
        <p:txBody>
          <a:bodyPr>
            <a:normAutofit/>
          </a:bodyPr>
          <a:lstStyle/>
          <a:p>
            <a:r>
              <a:rPr lang="bs-Latn-BA" sz="3800"/>
              <a:t>Primjeri SDG u BiH i lokalna zajednica i privatna preduzeća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ECD7227-B3D3-4C9C-8BAE-92ECE66AD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428" r="1297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685020-4164-4859-8F0F-3FB92B91A7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830086"/>
              </p:ext>
            </p:extLst>
          </p:nvPr>
        </p:nvGraphicFramePr>
        <p:xfrm>
          <a:off x="4965431" y="2305870"/>
          <a:ext cx="6681624" cy="3917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41594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21C3-A8C8-4795-B969-ED4BC0D0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976D69-5069-4AC7-9D7F-912F15818B82}"/>
              </a:ext>
            </a:extLst>
          </p:cNvPr>
          <p:cNvSpPr txBox="1">
            <a:spLocks/>
          </p:cNvSpPr>
          <p:nvPr/>
        </p:nvSpPr>
        <p:spPr>
          <a:xfrm>
            <a:off x="838200" y="771525"/>
            <a:ext cx="10572750" cy="540543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01B0BC"/>
              </a:gs>
              <a:gs pos="100000">
                <a:srgbClr val="B9C372"/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s-Latn-BA" dirty="0"/>
          </a:p>
          <a:p>
            <a:pPr marL="0" indent="0">
              <a:buNone/>
            </a:pPr>
            <a:endParaRPr lang="bs-Latn-BA" sz="3600" dirty="0"/>
          </a:p>
          <a:p>
            <a:pPr marL="0" indent="0"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None/>
            </a:pPr>
            <a:r>
              <a:rPr lang="bs-Latn-BA" altLang="en-US" sz="54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Po vašem mišljenju – koji od ovih ciljeva je najbitniiji za </a:t>
            </a:r>
            <a:r>
              <a:rPr lang="bs-Latn-BA" altLang="en-US" sz="54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svijet, za Bosnu i Hercegovinu </a:t>
            </a:r>
            <a:r>
              <a:rPr lang="bs-Latn-BA" altLang="en-US" sz="54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 za </a:t>
            </a:r>
            <a:r>
              <a:rPr lang="bs-Latn-BA" altLang="en-US" sz="54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lokalnu zajednicu </a:t>
            </a:r>
            <a:r>
              <a:rPr lang="bs-Latn-BA" altLang="en-US" sz="5400" kern="120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iz koje dolazite?</a:t>
            </a:r>
            <a:endParaRPr lang="en-US" altLang="en-US" sz="5400" kern="120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34754789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89E539B-F314-4FFA-A32F-3030885BE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416" y="581891"/>
            <a:ext cx="10755168" cy="5518727"/>
          </a:xfrm>
          <a:gradFill>
            <a:gsLst>
              <a:gs pos="0">
                <a:srgbClr val="7030A0"/>
              </a:gs>
              <a:gs pos="71000">
                <a:schemeClr val="accent5">
                  <a:lumMod val="7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bs-Latn-BA" sz="6600" dirty="0"/>
              <a:t>Diskusija</a:t>
            </a:r>
          </a:p>
          <a:p>
            <a:pPr algn="ctr"/>
            <a:endParaRPr lang="bs-Latn-BA" dirty="0"/>
          </a:p>
          <a:p>
            <a:pPr marL="0" indent="0" algn="ctr">
              <a:buNone/>
            </a:pPr>
            <a:r>
              <a:rPr lang="bs-Latn-BA" sz="5400" dirty="0"/>
              <a:t>Šta svako od nas može da uradi za postizanje SDG</a:t>
            </a:r>
            <a:r>
              <a:rPr lang="bs-Latn-BA" sz="3600" dirty="0"/>
              <a:t>?</a:t>
            </a:r>
          </a:p>
          <a:p>
            <a:pPr marL="0" indent="0" algn="ctr">
              <a:buNone/>
            </a:pPr>
            <a:r>
              <a:rPr lang="bs-Latn-BA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021329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39E04-5BE3-4C74-9AF5-6A653B6ED1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626" y="2386205"/>
            <a:ext cx="10905066" cy="918100"/>
          </a:xfrm>
        </p:spPr>
        <p:txBody>
          <a:bodyPr>
            <a:normAutofit/>
          </a:bodyPr>
          <a:lstStyle/>
          <a:p>
            <a:pPr algn="ctr"/>
            <a:r>
              <a:rPr lang="en-US" altLang="en-US" sz="36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bs-Latn-BA" sz="3600" b="1" dirty="0">
                <a:solidFill>
                  <a:schemeClr val="tx2"/>
                </a:solidFill>
                <a:latin typeface="+mn-lt"/>
              </a:rPr>
              <a:t>Hvala na pažnji!</a:t>
            </a:r>
          </a:p>
        </p:txBody>
      </p:sp>
    </p:spTree>
    <p:extLst>
      <p:ext uri="{BB962C8B-B14F-4D97-AF65-F5344CB8AC3E}">
        <p14:creationId xmlns:p14="http://schemas.microsoft.com/office/powerpoint/2010/main" val="57317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36" y="142102"/>
            <a:ext cx="7241330" cy="63063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42390" y="1130234"/>
            <a:ext cx="4985656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Najbogatijih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1%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danas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ima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više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bogatstva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nego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ostatak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svijeta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kombinovano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$7.6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triliona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bogatstva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u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poreznim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oazama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600" b="1" dirty="0"/>
              <a:t>(Vise </a:t>
            </a:r>
            <a:r>
              <a:rPr lang="en-US" sz="1600" b="1" dirty="0" err="1"/>
              <a:t>nego</a:t>
            </a:r>
            <a:r>
              <a:rPr lang="en-US" sz="1600" b="1" dirty="0"/>
              <a:t> </a:t>
            </a:r>
            <a:r>
              <a:rPr lang="en-US" sz="1600" b="1" dirty="0" err="1"/>
              <a:t>kombinovani</a:t>
            </a:r>
            <a:r>
              <a:rPr lang="en-US" sz="1600" b="1" dirty="0"/>
              <a:t> BDB </a:t>
            </a:r>
            <a:r>
              <a:rPr lang="en-US" sz="1600" b="1" dirty="0" err="1"/>
              <a:t>Britanije</a:t>
            </a:r>
            <a:r>
              <a:rPr lang="en-US" sz="1600" b="1" dirty="0"/>
              <a:t> </a:t>
            </a:r>
            <a:r>
              <a:rPr lang="en-US" sz="1600" b="1" dirty="0" err="1"/>
              <a:t>i</a:t>
            </a:r>
            <a:r>
              <a:rPr lang="en-US" sz="1600" b="1" dirty="0"/>
              <a:t> </a:t>
            </a:r>
            <a:r>
              <a:rPr lang="en-US" sz="1600" b="1" dirty="0" err="1"/>
              <a:t>Njemacke</a:t>
            </a:r>
            <a:r>
              <a:rPr lang="en-US" sz="1600" b="1" dirty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07703" y="2885242"/>
            <a:ext cx="485502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Od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pocetka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21.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</a:rPr>
              <a:t>vjeka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najsiromašnijoj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polovini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svjetske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populacije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je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pripalo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svega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1% od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ukupnog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porasta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u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globalnom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bogatstvu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Prosječna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godišnja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primanja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najsiromašnijih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10%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stanovništva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je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porastao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svega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3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dolara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svake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godine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u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zadnjih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 25 </a:t>
            </a:r>
            <a:r>
              <a:rPr lang="en-US" b="1" dirty="0" err="1">
                <a:solidFill>
                  <a:srgbClr val="C00000"/>
                </a:solidFill>
                <a:latin typeface="Arial" panose="020B0604020202020204" pitchFamily="34" charset="0"/>
              </a:rPr>
              <a:t>godina</a:t>
            </a: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</a:rPr>
              <a:t>… </a:t>
            </a:r>
          </a:p>
          <a:p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838200" y="367189"/>
            <a:ext cx="11049000" cy="616182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>
                <a:solidFill>
                  <a:srgbClr val="F30D44"/>
                </a:solidFill>
              </a:rPr>
              <a:t>Oxfam inequality report 2015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5CE1A5-5241-4C50-A68B-063CBBCFA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615" y="1598262"/>
            <a:ext cx="2282093" cy="228209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9888BD0-4911-47A0-8E4B-F729213B5CAC}"/>
              </a:ext>
            </a:extLst>
          </p:cNvPr>
          <p:cNvCxnSpPr/>
          <p:nvPr/>
        </p:nvCxnSpPr>
        <p:spPr>
          <a:xfrm>
            <a:off x="4895385" y="3899113"/>
            <a:ext cx="22303" cy="1427625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35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21C3-A8C8-4795-B969-ED4BC0D0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976D69-5069-4AC7-9D7F-912F15818B82}"/>
              </a:ext>
            </a:extLst>
          </p:cNvPr>
          <p:cNvSpPr txBox="1">
            <a:spLocks/>
          </p:cNvSpPr>
          <p:nvPr/>
        </p:nvSpPr>
        <p:spPr>
          <a:xfrm>
            <a:off x="838200" y="771525"/>
            <a:ext cx="10572750" cy="540543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01B0BC"/>
              </a:gs>
              <a:gs pos="100000">
                <a:srgbClr val="B9C372"/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s-Latn-BA" dirty="0"/>
          </a:p>
          <a:p>
            <a:pPr marL="0" indent="0">
              <a:buNone/>
            </a:pPr>
            <a:endParaRPr lang="bs-Latn-BA" sz="3600" dirty="0"/>
          </a:p>
          <a:p>
            <a:pPr marL="0" indent="0" algn="ctr">
              <a:buNone/>
            </a:pPr>
            <a:endParaRPr lang="bs-Latn-BA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5400" b="1" dirty="0" err="1">
                <a:solidFill>
                  <a:schemeClr val="bg1"/>
                </a:solidFill>
              </a:rPr>
              <a:t>Situacija</a:t>
            </a:r>
            <a:r>
              <a:rPr lang="en-US" sz="5400" b="1" dirty="0">
                <a:solidFill>
                  <a:schemeClr val="bg1"/>
                </a:solidFill>
              </a:rPr>
              <a:t> u BiH</a:t>
            </a:r>
          </a:p>
          <a:p>
            <a:pPr algn="ctr"/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4120216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4">
            <a:extLst>
              <a:ext uri="{FF2B5EF4-FFF2-40B4-BE49-F238E27FC236}">
                <a16:creationId xmlns:a16="http://schemas.microsoft.com/office/drawing/2014/main" id="{1825AC39-5F85-4CAA-8A81-A1287086B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95DA4D23-37FC-4B90-8188-F0377C5F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417162" cy="6858000"/>
          </a:xfrm>
          <a:custGeom>
            <a:avLst/>
            <a:gdLst>
              <a:gd name="connsiteX0" fmla="*/ 0 w 4417162"/>
              <a:gd name="connsiteY0" fmla="*/ 0 h 6858000"/>
              <a:gd name="connsiteX1" fmla="*/ 144378 w 4417162"/>
              <a:gd name="connsiteY1" fmla="*/ 0 h 6858000"/>
              <a:gd name="connsiteX2" fmla="*/ 2310062 w 4417162"/>
              <a:gd name="connsiteY2" fmla="*/ 0 h 6858000"/>
              <a:gd name="connsiteX3" fmla="*/ 4227367 w 4417162"/>
              <a:gd name="connsiteY3" fmla="*/ 0 h 6858000"/>
              <a:gd name="connsiteX4" fmla="*/ 4232407 w 4417162"/>
              <a:gd name="connsiteY4" fmla="*/ 66675 h 6858000"/>
              <a:gd name="connsiteX5" fmla="*/ 4240804 w 4417162"/>
              <a:gd name="connsiteY5" fmla="*/ 122237 h 6858000"/>
              <a:gd name="connsiteX6" fmla="*/ 4250882 w 4417162"/>
              <a:gd name="connsiteY6" fmla="*/ 174625 h 6858000"/>
              <a:gd name="connsiteX7" fmla="*/ 4267678 w 4417162"/>
              <a:gd name="connsiteY7" fmla="*/ 217487 h 6858000"/>
              <a:gd name="connsiteX8" fmla="*/ 4284474 w 4417162"/>
              <a:gd name="connsiteY8" fmla="*/ 260350 h 6858000"/>
              <a:gd name="connsiteX9" fmla="*/ 4304629 w 4417162"/>
              <a:gd name="connsiteY9" fmla="*/ 296862 h 6858000"/>
              <a:gd name="connsiteX10" fmla="*/ 4324784 w 4417162"/>
              <a:gd name="connsiteY10" fmla="*/ 334962 h 6858000"/>
              <a:gd name="connsiteX11" fmla="*/ 4343260 w 4417162"/>
              <a:gd name="connsiteY11" fmla="*/ 369887 h 6858000"/>
              <a:gd name="connsiteX12" fmla="*/ 4361735 w 4417162"/>
              <a:gd name="connsiteY12" fmla="*/ 409575 h 6858000"/>
              <a:gd name="connsiteX13" fmla="*/ 4378531 w 4417162"/>
              <a:gd name="connsiteY13" fmla="*/ 450850 h 6858000"/>
              <a:gd name="connsiteX14" fmla="*/ 4393648 w 4417162"/>
              <a:gd name="connsiteY14" fmla="*/ 496887 h 6858000"/>
              <a:gd name="connsiteX15" fmla="*/ 4405405 w 4417162"/>
              <a:gd name="connsiteY15" fmla="*/ 546100 h 6858000"/>
              <a:gd name="connsiteX16" fmla="*/ 4413803 w 4417162"/>
              <a:gd name="connsiteY16" fmla="*/ 606425 h 6858000"/>
              <a:gd name="connsiteX17" fmla="*/ 4417162 w 4417162"/>
              <a:gd name="connsiteY17" fmla="*/ 673100 h 6858000"/>
              <a:gd name="connsiteX18" fmla="*/ 4413803 w 4417162"/>
              <a:gd name="connsiteY18" fmla="*/ 744537 h 6858000"/>
              <a:gd name="connsiteX19" fmla="*/ 4405405 w 4417162"/>
              <a:gd name="connsiteY19" fmla="*/ 801687 h 6858000"/>
              <a:gd name="connsiteX20" fmla="*/ 4393648 w 4417162"/>
              <a:gd name="connsiteY20" fmla="*/ 854075 h 6858000"/>
              <a:gd name="connsiteX21" fmla="*/ 4378531 w 4417162"/>
              <a:gd name="connsiteY21" fmla="*/ 901700 h 6858000"/>
              <a:gd name="connsiteX22" fmla="*/ 4361735 w 4417162"/>
              <a:gd name="connsiteY22" fmla="*/ 942975 h 6858000"/>
              <a:gd name="connsiteX23" fmla="*/ 4341580 w 4417162"/>
              <a:gd name="connsiteY23" fmla="*/ 981075 h 6858000"/>
              <a:gd name="connsiteX24" fmla="*/ 4321425 w 4417162"/>
              <a:gd name="connsiteY24" fmla="*/ 1017587 h 6858000"/>
              <a:gd name="connsiteX25" fmla="*/ 4301270 w 4417162"/>
              <a:gd name="connsiteY25" fmla="*/ 1055687 h 6858000"/>
              <a:gd name="connsiteX26" fmla="*/ 4282794 w 4417162"/>
              <a:gd name="connsiteY26" fmla="*/ 1095375 h 6858000"/>
              <a:gd name="connsiteX27" fmla="*/ 4264318 w 4417162"/>
              <a:gd name="connsiteY27" fmla="*/ 1136650 h 6858000"/>
              <a:gd name="connsiteX28" fmla="*/ 4249203 w 4417162"/>
              <a:gd name="connsiteY28" fmla="*/ 1182687 h 6858000"/>
              <a:gd name="connsiteX29" fmla="*/ 4239125 w 4417162"/>
              <a:gd name="connsiteY29" fmla="*/ 1235075 h 6858000"/>
              <a:gd name="connsiteX30" fmla="*/ 4229047 w 4417162"/>
              <a:gd name="connsiteY30" fmla="*/ 1295400 h 6858000"/>
              <a:gd name="connsiteX31" fmla="*/ 4227367 w 4417162"/>
              <a:gd name="connsiteY31" fmla="*/ 1363662 h 6858000"/>
              <a:gd name="connsiteX32" fmla="*/ 4229047 w 4417162"/>
              <a:gd name="connsiteY32" fmla="*/ 1431925 h 6858000"/>
              <a:gd name="connsiteX33" fmla="*/ 4239125 w 4417162"/>
              <a:gd name="connsiteY33" fmla="*/ 1492250 h 6858000"/>
              <a:gd name="connsiteX34" fmla="*/ 4249203 w 4417162"/>
              <a:gd name="connsiteY34" fmla="*/ 1544637 h 6858000"/>
              <a:gd name="connsiteX35" fmla="*/ 4264318 w 4417162"/>
              <a:gd name="connsiteY35" fmla="*/ 1589087 h 6858000"/>
              <a:gd name="connsiteX36" fmla="*/ 4282794 w 4417162"/>
              <a:gd name="connsiteY36" fmla="*/ 1631950 h 6858000"/>
              <a:gd name="connsiteX37" fmla="*/ 4301270 w 4417162"/>
              <a:gd name="connsiteY37" fmla="*/ 1671637 h 6858000"/>
              <a:gd name="connsiteX38" fmla="*/ 4321425 w 4417162"/>
              <a:gd name="connsiteY38" fmla="*/ 1708150 h 6858000"/>
              <a:gd name="connsiteX39" fmla="*/ 4341580 w 4417162"/>
              <a:gd name="connsiteY39" fmla="*/ 1743075 h 6858000"/>
              <a:gd name="connsiteX40" fmla="*/ 4361735 w 4417162"/>
              <a:gd name="connsiteY40" fmla="*/ 1782762 h 6858000"/>
              <a:gd name="connsiteX41" fmla="*/ 4378531 w 4417162"/>
              <a:gd name="connsiteY41" fmla="*/ 1824037 h 6858000"/>
              <a:gd name="connsiteX42" fmla="*/ 4393648 w 4417162"/>
              <a:gd name="connsiteY42" fmla="*/ 1870075 h 6858000"/>
              <a:gd name="connsiteX43" fmla="*/ 4405405 w 4417162"/>
              <a:gd name="connsiteY43" fmla="*/ 1922462 h 6858000"/>
              <a:gd name="connsiteX44" fmla="*/ 4413803 w 4417162"/>
              <a:gd name="connsiteY44" fmla="*/ 1982787 h 6858000"/>
              <a:gd name="connsiteX45" fmla="*/ 4417162 w 4417162"/>
              <a:gd name="connsiteY45" fmla="*/ 2051050 h 6858000"/>
              <a:gd name="connsiteX46" fmla="*/ 4413803 w 4417162"/>
              <a:gd name="connsiteY46" fmla="*/ 2119312 h 6858000"/>
              <a:gd name="connsiteX47" fmla="*/ 4405405 w 4417162"/>
              <a:gd name="connsiteY47" fmla="*/ 2179637 h 6858000"/>
              <a:gd name="connsiteX48" fmla="*/ 4393648 w 4417162"/>
              <a:gd name="connsiteY48" fmla="*/ 2232025 h 6858000"/>
              <a:gd name="connsiteX49" fmla="*/ 4378531 w 4417162"/>
              <a:gd name="connsiteY49" fmla="*/ 2278062 h 6858000"/>
              <a:gd name="connsiteX50" fmla="*/ 4361735 w 4417162"/>
              <a:gd name="connsiteY50" fmla="*/ 2319337 h 6858000"/>
              <a:gd name="connsiteX51" fmla="*/ 4341580 w 4417162"/>
              <a:gd name="connsiteY51" fmla="*/ 2359025 h 6858000"/>
              <a:gd name="connsiteX52" fmla="*/ 4321425 w 4417162"/>
              <a:gd name="connsiteY52" fmla="*/ 2395537 h 6858000"/>
              <a:gd name="connsiteX53" fmla="*/ 4301270 w 4417162"/>
              <a:gd name="connsiteY53" fmla="*/ 2433637 h 6858000"/>
              <a:gd name="connsiteX54" fmla="*/ 4282794 w 4417162"/>
              <a:gd name="connsiteY54" fmla="*/ 2471737 h 6858000"/>
              <a:gd name="connsiteX55" fmla="*/ 4264318 w 4417162"/>
              <a:gd name="connsiteY55" fmla="*/ 2513012 h 6858000"/>
              <a:gd name="connsiteX56" fmla="*/ 4249203 w 4417162"/>
              <a:gd name="connsiteY56" fmla="*/ 2560637 h 6858000"/>
              <a:gd name="connsiteX57" fmla="*/ 4239125 w 4417162"/>
              <a:gd name="connsiteY57" fmla="*/ 2613025 h 6858000"/>
              <a:gd name="connsiteX58" fmla="*/ 4229047 w 4417162"/>
              <a:gd name="connsiteY58" fmla="*/ 2671762 h 6858000"/>
              <a:gd name="connsiteX59" fmla="*/ 4227367 w 4417162"/>
              <a:gd name="connsiteY59" fmla="*/ 2741612 h 6858000"/>
              <a:gd name="connsiteX60" fmla="*/ 4229047 w 4417162"/>
              <a:gd name="connsiteY60" fmla="*/ 2809875 h 6858000"/>
              <a:gd name="connsiteX61" fmla="*/ 4239125 w 4417162"/>
              <a:gd name="connsiteY61" fmla="*/ 2868612 h 6858000"/>
              <a:gd name="connsiteX62" fmla="*/ 4249203 w 4417162"/>
              <a:gd name="connsiteY62" fmla="*/ 2922587 h 6858000"/>
              <a:gd name="connsiteX63" fmla="*/ 4264318 w 4417162"/>
              <a:gd name="connsiteY63" fmla="*/ 2967037 h 6858000"/>
              <a:gd name="connsiteX64" fmla="*/ 4282794 w 4417162"/>
              <a:gd name="connsiteY64" fmla="*/ 3009900 h 6858000"/>
              <a:gd name="connsiteX65" fmla="*/ 4301270 w 4417162"/>
              <a:gd name="connsiteY65" fmla="*/ 3046412 h 6858000"/>
              <a:gd name="connsiteX66" fmla="*/ 4321425 w 4417162"/>
              <a:gd name="connsiteY66" fmla="*/ 3084512 h 6858000"/>
              <a:gd name="connsiteX67" fmla="*/ 4341580 w 4417162"/>
              <a:gd name="connsiteY67" fmla="*/ 3121025 h 6858000"/>
              <a:gd name="connsiteX68" fmla="*/ 4361735 w 4417162"/>
              <a:gd name="connsiteY68" fmla="*/ 3160712 h 6858000"/>
              <a:gd name="connsiteX69" fmla="*/ 4378531 w 4417162"/>
              <a:gd name="connsiteY69" fmla="*/ 3201987 h 6858000"/>
              <a:gd name="connsiteX70" fmla="*/ 4393648 w 4417162"/>
              <a:gd name="connsiteY70" fmla="*/ 3248025 h 6858000"/>
              <a:gd name="connsiteX71" fmla="*/ 4405405 w 4417162"/>
              <a:gd name="connsiteY71" fmla="*/ 3300412 h 6858000"/>
              <a:gd name="connsiteX72" fmla="*/ 4413803 w 4417162"/>
              <a:gd name="connsiteY72" fmla="*/ 3360737 h 6858000"/>
              <a:gd name="connsiteX73" fmla="*/ 4417162 w 4417162"/>
              <a:gd name="connsiteY73" fmla="*/ 3427412 h 6858000"/>
              <a:gd name="connsiteX74" fmla="*/ 4413803 w 4417162"/>
              <a:gd name="connsiteY74" fmla="*/ 3497262 h 6858000"/>
              <a:gd name="connsiteX75" fmla="*/ 4405405 w 4417162"/>
              <a:gd name="connsiteY75" fmla="*/ 3557587 h 6858000"/>
              <a:gd name="connsiteX76" fmla="*/ 4393648 w 4417162"/>
              <a:gd name="connsiteY76" fmla="*/ 3609975 h 6858000"/>
              <a:gd name="connsiteX77" fmla="*/ 4378531 w 4417162"/>
              <a:gd name="connsiteY77" fmla="*/ 3656012 h 6858000"/>
              <a:gd name="connsiteX78" fmla="*/ 4361735 w 4417162"/>
              <a:gd name="connsiteY78" fmla="*/ 3697287 h 6858000"/>
              <a:gd name="connsiteX79" fmla="*/ 4341580 w 4417162"/>
              <a:gd name="connsiteY79" fmla="*/ 3736975 h 6858000"/>
              <a:gd name="connsiteX80" fmla="*/ 4301270 w 4417162"/>
              <a:gd name="connsiteY80" fmla="*/ 3811587 h 6858000"/>
              <a:gd name="connsiteX81" fmla="*/ 4282794 w 4417162"/>
              <a:gd name="connsiteY81" fmla="*/ 3848100 h 6858000"/>
              <a:gd name="connsiteX82" fmla="*/ 4264318 w 4417162"/>
              <a:gd name="connsiteY82" fmla="*/ 3890962 h 6858000"/>
              <a:gd name="connsiteX83" fmla="*/ 4249203 w 4417162"/>
              <a:gd name="connsiteY83" fmla="*/ 3935412 h 6858000"/>
              <a:gd name="connsiteX84" fmla="*/ 4239125 w 4417162"/>
              <a:gd name="connsiteY84" fmla="*/ 3987800 h 6858000"/>
              <a:gd name="connsiteX85" fmla="*/ 4229047 w 4417162"/>
              <a:gd name="connsiteY85" fmla="*/ 4048125 h 6858000"/>
              <a:gd name="connsiteX86" fmla="*/ 4227367 w 4417162"/>
              <a:gd name="connsiteY86" fmla="*/ 4116387 h 6858000"/>
              <a:gd name="connsiteX87" fmla="*/ 4229047 w 4417162"/>
              <a:gd name="connsiteY87" fmla="*/ 4186237 h 6858000"/>
              <a:gd name="connsiteX88" fmla="*/ 4239125 w 4417162"/>
              <a:gd name="connsiteY88" fmla="*/ 4244975 h 6858000"/>
              <a:gd name="connsiteX89" fmla="*/ 4249203 w 4417162"/>
              <a:gd name="connsiteY89" fmla="*/ 4297362 h 6858000"/>
              <a:gd name="connsiteX90" fmla="*/ 4264318 w 4417162"/>
              <a:gd name="connsiteY90" fmla="*/ 4343400 h 6858000"/>
              <a:gd name="connsiteX91" fmla="*/ 4282794 w 4417162"/>
              <a:gd name="connsiteY91" fmla="*/ 4386262 h 6858000"/>
              <a:gd name="connsiteX92" fmla="*/ 4301270 w 4417162"/>
              <a:gd name="connsiteY92" fmla="*/ 4424362 h 6858000"/>
              <a:gd name="connsiteX93" fmla="*/ 4341580 w 4417162"/>
              <a:gd name="connsiteY93" fmla="*/ 4498975 h 6858000"/>
              <a:gd name="connsiteX94" fmla="*/ 4361735 w 4417162"/>
              <a:gd name="connsiteY94" fmla="*/ 4537075 h 6858000"/>
              <a:gd name="connsiteX95" fmla="*/ 4378531 w 4417162"/>
              <a:gd name="connsiteY95" fmla="*/ 4579937 h 6858000"/>
              <a:gd name="connsiteX96" fmla="*/ 4393648 w 4417162"/>
              <a:gd name="connsiteY96" fmla="*/ 4625975 h 6858000"/>
              <a:gd name="connsiteX97" fmla="*/ 4405405 w 4417162"/>
              <a:gd name="connsiteY97" fmla="*/ 4678362 h 6858000"/>
              <a:gd name="connsiteX98" fmla="*/ 4413803 w 4417162"/>
              <a:gd name="connsiteY98" fmla="*/ 4738687 h 6858000"/>
              <a:gd name="connsiteX99" fmla="*/ 4417162 w 4417162"/>
              <a:gd name="connsiteY99" fmla="*/ 4806950 h 6858000"/>
              <a:gd name="connsiteX100" fmla="*/ 4413803 w 4417162"/>
              <a:gd name="connsiteY100" fmla="*/ 4875212 h 6858000"/>
              <a:gd name="connsiteX101" fmla="*/ 4405405 w 4417162"/>
              <a:gd name="connsiteY101" fmla="*/ 4935537 h 6858000"/>
              <a:gd name="connsiteX102" fmla="*/ 4393648 w 4417162"/>
              <a:gd name="connsiteY102" fmla="*/ 4987925 h 6858000"/>
              <a:gd name="connsiteX103" fmla="*/ 4378531 w 4417162"/>
              <a:gd name="connsiteY103" fmla="*/ 5033962 h 6858000"/>
              <a:gd name="connsiteX104" fmla="*/ 4361735 w 4417162"/>
              <a:gd name="connsiteY104" fmla="*/ 5075237 h 6858000"/>
              <a:gd name="connsiteX105" fmla="*/ 4341580 w 4417162"/>
              <a:gd name="connsiteY105" fmla="*/ 5114925 h 6858000"/>
              <a:gd name="connsiteX106" fmla="*/ 4321425 w 4417162"/>
              <a:gd name="connsiteY106" fmla="*/ 5149850 h 6858000"/>
              <a:gd name="connsiteX107" fmla="*/ 4301270 w 4417162"/>
              <a:gd name="connsiteY107" fmla="*/ 5186362 h 6858000"/>
              <a:gd name="connsiteX108" fmla="*/ 4282794 w 4417162"/>
              <a:gd name="connsiteY108" fmla="*/ 5226050 h 6858000"/>
              <a:gd name="connsiteX109" fmla="*/ 4264318 w 4417162"/>
              <a:gd name="connsiteY109" fmla="*/ 5268912 h 6858000"/>
              <a:gd name="connsiteX110" fmla="*/ 4249203 w 4417162"/>
              <a:gd name="connsiteY110" fmla="*/ 5313362 h 6858000"/>
              <a:gd name="connsiteX111" fmla="*/ 4239125 w 4417162"/>
              <a:gd name="connsiteY111" fmla="*/ 5365750 h 6858000"/>
              <a:gd name="connsiteX112" fmla="*/ 4229047 w 4417162"/>
              <a:gd name="connsiteY112" fmla="*/ 5426075 h 6858000"/>
              <a:gd name="connsiteX113" fmla="*/ 4227367 w 4417162"/>
              <a:gd name="connsiteY113" fmla="*/ 5494337 h 6858000"/>
              <a:gd name="connsiteX114" fmla="*/ 4229047 w 4417162"/>
              <a:gd name="connsiteY114" fmla="*/ 5562600 h 6858000"/>
              <a:gd name="connsiteX115" fmla="*/ 4239125 w 4417162"/>
              <a:gd name="connsiteY115" fmla="*/ 5622925 h 6858000"/>
              <a:gd name="connsiteX116" fmla="*/ 4249203 w 4417162"/>
              <a:gd name="connsiteY116" fmla="*/ 5675312 h 6858000"/>
              <a:gd name="connsiteX117" fmla="*/ 4264318 w 4417162"/>
              <a:gd name="connsiteY117" fmla="*/ 5721350 h 6858000"/>
              <a:gd name="connsiteX118" fmla="*/ 4282794 w 4417162"/>
              <a:gd name="connsiteY118" fmla="*/ 5762625 h 6858000"/>
              <a:gd name="connsiteX119" fmla="*/ 4301270 w 4417162"/>
              <a:gd name="connsiteY119" fmla="*/ 5802312 h 6858000"/>
              <a:gd name="connsiteX120" fmla="*/ 4321425 w 4417162"/>
              <a:gd name="connsiteY120" fmla="*/ 5840412 h 6858000"/>
              <a:gd name="connsiteX121" fmla="*/ 4341580 w 4417162"/>
              <a:gd name="connsiteY121" fmla="*/ 5876925 h 6858000"/>
              <a:gd name="connsiteX122" fmla="*/ 4361735 w 4417162"/>
              <a:gd name="connsiteY122" fmla="*/ 5915025 h 6858000"/>
              <a:gd name="connsiteX123" fmla="*/ 4378531 w 4417162"/>
              <a:gd name="connsiteY123" fmla="*/ 5956300 h 6858000"/>
              <a:gd name="connsiteX124" fmla="*/ 4393648 w 4417162"/>
              <a:gd name="connsiteY124" fmla="*/ 6003925 h 6858000"/>
              <a:gd name="connsiteX125" fmla="*/ 4405405 w 4417162"/>
              <a:gd name="connsiteY125" fmla="*/ 6056312 h 6858000"/>
              <a:gd name="connsiteX126" fmla="*/ 4413803 w 4417162"/>
              <a:gd name="connsiteY126" fmla="*/ 6113462 h 6858000"/>
              <a:gd name="connsiteX127" fmla="*/ 4417162 w 4417162"/>
              <a:gd name="connsiteY127" fmla="*/ 6183312 h 6858000"/>
              <a:gd name="connsiteX128" fmla="*/ 4413803 w 4417162"/>
              <a:gd name="connsiteY128" fmla="*/ 6251575 h 6858000"/>
              <a:gd name="connsiteX129" fmla="*/ 4405405 w 4417162"/>
              <a:gd name="connsiteY129" fmla="*/ 6311900 h 6858000"/>
              <a:gd name="connsiteX130" fmla="*/ 4393648 w 4417162"/>
              <a:gd name="connsiteY130" fmla="*/ 6361112 h 6858000"/>
              <a:gd name="connsiteX131" fmla="*/ 4378531 w 4417162"/>
              <a:gd name="connsiteY131" fmla="*/ 6407150 h 6858000"/>
              <a:gd name="connsiteX132" fmla="*/ 4361735 w 4417162"/>
              <a:gd name="connsiteY132" fmla="*/ 6448425 h 6858000"/>
              <a:gd name="connsiteX133" fmla="*/ 4343260 w 4417162"/>
              <a:gd name="connsiteY133" fmla="*/ 6488112 h 6858000"/>
              <a:gd name="connsiteX134" fmla="*/ 4324784 w 4417162"/>
              <a:gd name="connsiteY134" fmla="*/ 6523037 h 6858000"/>
              <a:gd name="connsiteX135" fmla="*/ 4304629 w 4417162"/>
              <a:gd name="connsiteY135" fmla="*/ 6561137 h 6858000"/>
              <a:gd name="connsiteX136" fmla="*/ 4284474 w 4417162"/>
              <a:gd name="connsiteY136" fmla="*/ 6597650 h 6858000"/>
              <a:gd name="connsiteX137" fmla="*/ 4267678 w 4417162"/>
              <a:gd name="connsiteY137" fmla="*/ 6640512 h 6858000"/>
              <a:gd name="connsiteX138" fmla="*/ 4250882 w 4417162"/>
              <a:gd name="connsiteY138" fmla="*/ 6683375 h 6858000"/>
              <a:gd name="connsiteX139" fmla="*/ 4240804 w 4417162"/>
              <a:gd name="connsiteY139" fmla="*/ 6735762 h 6858000"/>
              <a:gd name="connsiteX140" fmla="*/ 4232407 w 4417162"/>
              <a:gd name="connsiteY140" fmla="*/ 6791325 h 6858000"/>
              <a:gd name="connsiteX141" fmla="*/ 4227367 w 4417162"/>
              <a:gd name="connsiteY141" fmla="*/ 6858000 h 6858000"/>
              <a:gd name="connsiteX142" fmla="*/ 2310062 w 4417162"/>
              <a:gd name="connsiteY142" fmla="*/ 6858000 h 6858000"/>
              <a:gd name="connsiteX143" fmla="*/ 144378 w 4417162"/>
              <a:gd name="connsiteY143" fmla="*/ 6858000 h 6858000"/>
              <a:gd name="connsiteX144" fmla="*/ 0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0" y="0"/>
                </a:moveTo>
                <a:lnTo>
                  <a:pt x="144378" y="0"/>
                </a:lnTo>
                <a:lnTo>
                  <a:pt x="2310062" y="0"/>
                </a:lnTo>
                <a:lnTo>
                  <a:pt x="4227367" y="0"/>
                </a:lnTo>
                <a:lnTo>
                  <a:pt x="4232407" y="66675"/>
                </a:lnTo>
                <a:lnTo>
                  <a:pt x="4240804" y="122237"/>
                </a:lnTo>
                <a:lnTo>
                  <a:pt x="4250882" y="174625"/>
                </a:lnTo>
                <a:lnTo>
                  <a:pt x="4267678" y="217487"/>
                </a:lnTo>
                <a:lnTo>
                  <a:pt x="4284474" y="260350"/>
                </a:lnTo>
                <a:lnTo>
                  <a:pt x="4304629" y="296862"/>
                </a:lnTo>
                <a:lnTo>
                  <a:pt x="4324784" y="334962"/>
                </a:lnTo>
                <a:lnTo>
                  <a:pt x="4343260" y="369887"/>
                </a:lnTo>
                <a:lnTo>
                  <a:pt x="4361735" y="409575"/>
                </a:lnTo>
                <a:lnTo>
                  <a:pt x="4378531" y="450850"/>
                </a:lnTo>
                <a:lnTo>
                  <a:pt x="4393648" y="496887"/>
                </a:lnTo>
                <a:lnTo>
                  <a:pt x="4405405" y="546100"/>
                </a:lnTo>
                <a:lnTo>
                  <a:pt x="4413803" y="606425"/>
                </a:lnTo>
                <a:lnTo>
                  <a:pt x="4417162" y="673100"/>
                </a:lnTo>
                <a:lnTo>
                  <a:pt x="4413803" y="744537"/>
                </a:lnTo>
                <a:lnTo>
                  <a:pt x="4405405" y="801687"/>
                </a:lnTo>
                <a:lnTo>
                  <a:pt x="4393648" y="854075"/>
                </a:lnTo>
                <a:lnTo>
                  <a:pt x="4378531" y="901700"/>
                </a:lnTo>
                <a:lnTo>
                  <a:pt x="4361735" y="942975"/>
                </a:lnTo>
                <a:lnTo>
                  <a:pt x="4341580" y="981075"/>
                </a:lnTo>
                <a:lnTo>
                  <a:pt x="4321425" y="1017587"/>
                </a:lnTo>
                <a:lnTo>
                  <a:pt x="4301270" y="1055687"/>
                </a:lnTo>
                <a:lnTo>
                  <a:pt x="4282794" y="1095375"/>
                </a:lnTo>
                <a:lnTo>
                  <a:pt x="4264318" y="1136650"/>
                </a:lnTo>
                <a:lnTo>
                  <a:pt x="4249203" y="1182687"/>
                </a:lnTo>
                <a:lnTo>
                  <a:pt x="4239125" y="1235075"/>
                </a:lnTo>
                <a:lnTo>
                  <a:pt x="4229047" y="1295400"/>
                </a:lnTo>
                <a:lnTo>
                  <a:pt x="4227367" y="1363662"/>
                </a:lnTo>
                <a:lnTo>
                  <a:pt x="4229047" y="1431925"/>
                </a:lnTo>
                <a:lnTo>
                  <a:pt x="4239125" y="1492250"/>
                </a:lnTo>
                <a:lnTo>
                  <a:pt x="4249203" y="1544637"/>
                </a:lnTo>
                <a:lnTo>
                  <a:pt x="4264318" y="1589087"/>
                </a:lnTo>
                <a:lnTo>
                  <a:pt x="4282794" y="1631950"/>
                </a:lnTo>
                <a:lnTo>
                  <a:pt x="4301270" y="1671637"/>
                </a:lnTo>
                <a:lnTo>
                  <a:pt x="4321425" y="1708150"/>
                </a:lnTo>
                <a:lnTo>
                  <a:pt x="4341580" y="1743075"/>
                </a:lnTo>
                <a:lnTo>
                  <a:pt x="4361735" y="1782762"/>
                </a:lnTo>
                <a:lnTo>
                  <a:pt x="4378531" y="1824037"/>
                </a:lnTo>
                <a:lnTo>
                  <a:pt x="4393648" y="1870075"/>
                </a:lnTo>
                <a:lnTo>
                  <a:pt x="4405405" y="1922462"/>
                </a:lnTo>
                <a:lnTo>
                  <a:pt x="4413803" y="1982787"/>
                </a:lnTo>
                <a:lnTo>
                  <a:pt x="4417162" y="2051050"/>
                </a:lnTo>
                <a:lnTo>
                  <a:pt x="4413803" y="2119312"/>
                </a:lnTo>
                <a:lnTo>
                  <a:pt x="4405405" y="2179637"/>
                </a:lnTo>
                <a:lnTo>
                  <a:pt x="4393648" y="2232025"/>
                </a:lnTo>
                <a:lnTo>
                  <a:pt x="4378531" y="2278062"/>
                </a:lnTo>
                <a:lnTo>
                  <a:pt x="4361735" y="2319337"/>
                </a:lnTo>
                <a:lnTo>
                  <a:pt x="4341580" y="2359025"/>
                </a:lnTo>
                <a:lnTo>
                  <a:pt x="4321425" y="2395537"/>
                </a:lnTo>
                <a:lnTo>
                  <a:pt x="4301270" y="2433637"/>
                </a:lnTo>
                <a:lnTo>
                  <a:pt x="4282794" y="2471737"/>
                </a:lnTo>
                <a:lnTo>
                  <a:pt x="4264318" y="2513012"/>
                </a:lnTo>
                <a:lnTo>
                  <a:pt x="4249203" y="2560637"/>
                </a:lnTo>
                <a:lnTo>
                  <a:pt x="4239125" y="2613025"/>
                </a:lnTo>
                <a:lnTo>
                  <a:pt x="4229047" y="2671762"/>
                </a:lnTo>
                <a:lnTo>
                  <a:pt x="4227367" y="2741612"/>
                </a:lnTo>
                <a:lnTo>
                  <a:pt x="4229047" y="2809875"/>
                </a:lnTo>
                <a:lnTo>
                  <a:pt x="4239125" y="2868612"/>
                </a:lnTo>
                <a:lnTo>
                  <a:pt x="4249203" y="2922587"/>
                </a:lnTo>
                <a:lnTo>
                  <a:pt x="4264318" y="2967037"/>
                </a:lnTo>
                <a:lnTo>
                  <a:pt x="4282794" y="3009900"/>
                </a:lnTo>
                <a:lnTo>
                  <a:pt x="4301270" y="3046412"/>
                </a:lnTo>
                <a:lnTo>
                  <a:pt x="4321425" y="3084512"/>
                </a:lnTo>
                <a:lnTo>
                  <a:pt x="4341580" y="3121025"/>
                </a:lnTo>
                <a:lnTo>
                  <a:pt x="4361735" y="3160712"/>
                </a:lnTo>
                <a:lnTo>
                  <a:pt x="4378531" y="3201987"/>
                </a:lnTo>
                <a:lnTo>
                  <a:pt x="4393648" y="3248025"/>
                </a:lnTo>
                <a:lnTo>
                  <a:pt x="4405405" y="3300412"/>
                </a:lnTo>
                <a:lnTo>
                  <a:pt x="4413803" y="3360737"/>
                </a:lnTo>
                <a:lnTo>
                  <a:pt x="4417162" y="3427412"/>
                </a:lnTo>
                <a:lnTo>
                  <a:pt x="4413803" y="3497262"/>
                </a:lnTo>
                <a:lnTo>
                  <a:pt x="4405405" y="3557587"/>
                </a:lnTo>
                <a:lnTo>
                  <a:pt x="4393648" y="3609975"/>
                </a:lnTo>
                <a:lnTo>
                  <a:pt x="4378531" y="3656012"/>
                </a:lnTo>
                <a:lnTo>
                  <a:pt x="4361735" y="3697287"/>
                </a:lnTo>
                <a:lnTo>
                  <a:pt x="4341580" y="3736975"/>
                </a:lnTo>
                <a:lnTo>
                  <a:pt x="4301270" y="3811587"/>
                </a:lnTo>
                <a:lnTo>
                  <a:pt x="4282794" y="3848100"/>
                </a:lnTo>
                <a:lnTo>
                  <a:pt x="4264318" y="3890962"/>
                </a:lnTo>
                <a:lnTo>
                  <a:pt x="4249203" y="3935412"/>
                </a:lnTo>
                <a:lnTo>
                  <a:pt x="4239125" y="3987800"/>
                </a:lnTo>
                <a:lnTo>
                  <a:pt x="4229047" y="4048125"/>
                </a:lnTo>
                <a:lnTo>
                  <a:pt x="4227367" y="4116387"/>
                </a:lnTo>
                <a:lnTo>
                  <a:pt x="4229047" y="4186237"/>
                </a:lnTo>
                <a:lnTo>
                  <a:pt x="4239125" y="4244975"/>
                </a:lnTo>
                <a:lnTo>
                  <a:pt x="4249203" y="4297362"/>
                </a:lnTo>
                <a:lnTo>
                  <a:pt x="4264318" y="4343400"/>
                </a:lnTo>
                <a:lnTo>
                  <a:pt x="4282794" y="4386262"/>
                </a:lnTo>
                <a:lnTo>
                  <a:pt x="4301270" y="4424362"/>
                </a:lnTo>
                <a:lnTo>
                  <a:pt x="4341580" y="4498975"/>
                </a:lnTo>
                <a:lnTo>
                  <a:pt x="4361735" y="4537075"/>
                </a:lnTo>
                <a:lnTo>
                  <a:pt x="4378531" y="4579937"/>
                </a:lnTo>
                <a:lnTo>
                  <a:pt x="4393648" y="4625975"/>
                </a:lnTo>
                <a:lnTo>
                  <a:pt x="4405405" y="4678362"/>
                </a:lnTo>
                <a:lnTo>
                  <a:pt x="4413803" y="4738687"/>
                </a:lnTo>
                <a:lnTo>
                  <a:pt x="4417162" y="4806950"/>
                </a:lnTo>
                <a:lnTo>
                  <a:pt x="4413803" y="4875212"/>
                </a:lnTo>
                <a:lnTo>
                  <a:pt x="4405405" y="4935537"/>
                </a:lnTo>
                <a:lnTo>
                  <a:pt x="4393648" y="4987925"/>
                </a:lnTo>
                <a:lnTo>
                  <a:pt x="4378531" y="5033962"/>
                </a:lnTo>
                <a:lnTo>
                  <a:pt x="4361735" y="5075237"/>
                </a:lnTo>
                <a:lnTo>
                  <a:pt x="4341580" y="5114925"/>
                </a:lnTo>
                <a:lnTo>
                  <a:pt x="4321425" y="5149850"/>
                </a:lnTo>
                <a:lnTo>
                  <a:pt x="4301270" y="5186362"/>
                </a:lnTo>
                <a:lnTo>
                  <a:pt x="4282794" y="5226050"/>
                </a:lnTo>
                <a:lnTo>
                  <a:pt x="4264318" y="5268912"/>
                </a:lnTo>
                <a:lnTo>
                  <a:pt x="4249203" y="5313362"/>
                </a:lnTo>
                <a:lnTo>
                  <a:pt x="4239125" y="5365750"/>
                </a:lnTo>
                <a:lnTo>
                  <a:pt x="4229047" y="5426075"/>
                </a:lnTo>
                <a:lnTo>
                  <a:pt x="4227367" y="5494337"/>
                </a:lnTo>
                <a:lnTo>
                  <a:pt x="4229047" y="5562600"/>
                </a:lnTo>
                <a:lnTo>
                  <a:pt x="4239125" y="5622925"/>
                </a:lnTo>
                <a:lnTo>
                  <a:pt x="4249203" y="5675312"/>
                </a:lnTo>
                <a:lnTo>
                  <a:pt x="4264318" y="5721350"/>
                </a:lnTo>
                <a:lnTo>
                  <a:pt x="4282794" y="5762625"/>
                </a:lnTo>
                <a:lnTo>
                  <a:pt x="4301270" y="5802312"/>
                </a:lnTo>
                <a:lnTo>
                  <a:pt x="4321425" y="5840412"/>
                </a:lnTo>
                <a:lnTo>
                  <a:pt x="4341580" y="5876925"/>
                </a:lnTo>
                <a:lnTo>
                  <a:pt x="4361735" y="5915025"/>
                </a:lnTo>
                <a:lnTo>
                  <a:pt x="4378531" y="5956300"/>
                </a:lnTo>
                <a:lnTo>
                  <a:pt x="4393648" y="6003925"/>
                </a:lnTo>
                <a:lnTo>
                  <a:pt x="4405405" y="6056312"/>
                </a:lnTo>
                <a:lnTo>
                  <a:pt x="4413803" y="6113462"/>
                </a:lnTo>
                <a:lnTo>
                  <a:pt x="4417162" y="6183312"/>
                </a:lnTo>
                <a:lnTo>
                  <a:pt x="4413803" y="6251575"/>
                </a:lnTo>
                <a:lnTo>
                  <a:pt x="4405405" y="6311900"/>
                </a:lnTo>
                <a:lnTo>
                  <a:pt x="4393648" y="6361112"/>
                </a:lnTo>
                <a:lnTo>
                  <a:pt x="4378531" y="6407150"/>
                </a:lnTo>
                <a:lnTo>
                  <a:pt x="4361735" y="6448425"/>
                </a:lnTo>
                <a:lnTo>
                  <a:pt x="4343260" y="6488112"/>
                </a:lnTo>
                <a:lnTo>
                  <a:pt x="4324784" y="6523037"/>
                </a:lnTo>
                <a:lnTo>
                  <a:pt x="4304629" y="6561137"/>
                </a:lnTo>
                <a:lnTo>
                  <a:pt x="4284474" y="6597650"/>
                </a:lnTo>
                <a:lnTo>
                  <a:pt x="4267678" y="6640512"/>
                </a:lnTo>
                <a:lnTo>
                  <a:pt x="4250882" y="6683375"/>
                </a:lnTo>
                <a:lnTo>
                  <a:pt x="4240804" y="6735762"/>
                </a:lnTo>
                <a:lnTo>
                  <a:pt x="4232407" y="6791325"/>
                </a:lnTo>
                <a:lnTo>
                  <a:pt x="4227367" y="6858000"/>
                </a:lnTo>
                <a:lnTo>
                  <a:pt x="2310062" y="6858000"/>
                </a:lnTo>
                <a:lnTo>
                  <a:pt x="144378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</p:sp>
      <p:sp useBgFill="1">
        <p:nvSpPr>
          <p:cNvPr id="29" name="Freeform: Shape 28">
            <a:extLst>
              <a:ext uri="{FF2B5EF4-FFF2-40B4-BE49-F238E27FC236}">
                <a16:creationId xmlns:a16="http://schemas.microsoft.com/office/drawing/2014/main" id="{A7A4B465-FBCC-4CD4-89A1-82992A7B4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4272784" cy="6858000"/>
          </a:xfrm>
          <a:custGeom>
            <a:avLst/>
            <a:gdLst>
              <a:gd name="connsiteX0" fmla="*/ 0 w 4272784"/>
              <a:gd name="connsiteY0" fmla="*/ 0 h 6858000"/>
              <a:gd name="connsiteX1" fmla="*/ 4082989 w 4272784"/>
              <a:gd name="connsiteY1" fmla="*/ 0 h 6858000"/>
              <a:gd name="connsiteX2" fmla="*/ 4088029 w 4272784"/>
              <a:gd name="connsiteY2" fmla="*/ 66675 h 6858000"/>
              <a:gd name="connsiteX3" fmla="*/ 4096426 w 4272784"/>
              <a:gd name="connsiteY3" fmla="*/ 122237 h 6858000"/>
              <a:gd name="connsiteX4" fmla="*/ 4106504 w 4272784"/>
              <a:gd name="connsiteY4" fmla="*/ 174625 h 6858000"/>
              <a:gd name="connsiteX5" fmla="*/ 4123300 w 4272784"/>
              <a:gd name="connsiteY5" fmla="*/ 217487 h 6858000"/>
              <a:gd name="connsiteX6" fmla="*/ 4140096 w 4272784"/>
              <a:gd name="connsiteY6" fmla="*/ 260350 h 6858000"/>
              <a:gd name="connsiteX7" fmla="*/ 4160251 w 4272784"/>
              <a:gd name="connsiteY7" fmla="*/ 296862 h 6858000"/>
              <a:gd name="connsiteX8" fmla="*/ 4180406 w 4272784"/>
              <a:gd name="connsiteY8" fmla="*/ 334962 h 6858000"/>
              <a:gd name="connsiteX9" fmla="*/ 4198882 w 4272784"/>
              <a:gd name="connsiteY9" fmla="*/ 369887 h 6858000"/>
              <a:gd name="connsiteX10" fmla="*/ 4217357 w 4272784"/>
              <a:gd name="connsiteY10" fmla="*/ 409575 h 6858000"/>
              <a:gd name="connsiteX11" fmla="*/ 4234153 w 4272784"/>
              <a:gd name="connsiteY11" fmla="*/ 450850 h 6858000"/>
              <a:gd name="connsiteX12" fmla="*/ 4249270 w 4272784"/>
              <a:gd name="connsiteY12" fmla="*/ 496887 h 6858000"/>
              <a:gd name="connsiteX13" fmla="*/ 4261027 w 4272784"/>
              <a:gd name="connsiteY13" fmla="*/ 546100 h 6858000"/>
              <a:gd name="connsiteX14" fmla="*/ 4269425 w 4272784"/>
              <a:gd name="connsiteY14" fmla="*/ 606425 h 6858000"/>
              <a:gd name="connsiteX15" fmla="*/ 4272784 w 4272784"/>
              <a:gd name="connsiteY15" fmla="*/ 673100 h 6858000"/>
              <a:gd name="connsiteX16" fmla="*/ 4269425 w 4272784"/>
              <a:gd name="connsiteY16" fmla="*/ 744537 h 6858000"/>
              <a:gd name="connsiteX17" fmla="*/ 4261027 w 4272784"/>
              <a:gd name="connsiteY17" fmla="*/ 801687 h 6858000"/>
              <a:gd name="connsiteX18" fmla="*/ 4249270 w 4272784"/>
              <a:gd name="connsiteY18" fmla="*/ 854075 h 6858000"/>
              <a:gd name="connsiteX19" fmla="*/ 4234153 w 4272784"/>
              <a:gd name="connsiteY19" fmla="*/ 901700 h 6858000"/>
              <a:gd name="connsiteX20" fmla="*/ 4217357 w 4272784"/>
              <a:gd name="connsiteY20" fmla="*/ 942975 h 6858000"/>
              <a:gd name="connsiteX21" fmla="*/ 4197202 w 4272784"/>
              <a:gd name="connsiteY21" fmla="*/ 981075 h 6858000"/>
              <a:gd name="connsiteX22" fmla="*/ 4177047 w 4272784"/>
              <a:gd name="connsiteY22" fmla="*/ 1017587 h 6858000"/>
              <a:gd name="connsiteX23" fmla="*/ 4156892 w 4272784"/>
              <a:gd name="connsiteY23" fmla="*/ 1055687 h 6858000"/>
              <a:gd name="connsiteX24" fmla="*/ 4138416 w 4272784"/>
              <a:gd name="connsiteY24" fmla="*/ 1095375 h 6858000"/>
              <a:gd name="connsiteX25" fmla="*/ 4119940 w 4272784"/>
              <a:gd name="connsiteY25" fmla="*/ 1136650 h 6858000"/>
              <a:gd name="connsiteX26" fmla="*/ 4104825 w 4272784"/>
              <a:gd name="connsiteY26" fmla="*/ 1182687 h 6858000"/>
              <a:gd name="connsiteX27" fmla="*/ 4094747 w 4272784"/>
              <a:gd name="connsiteY27" fmla="*/ 1235075 h 6858000"/>
              <a:gd name="connsiteX28" fmla="*/ 4084669 w 4272784"/>
              <a:gd name="connsiteY28" fmla="*/ 1295400 h 6858000"/>
              <a:gd name="connsiteX29" fmla="*/ 4082989 w 4272784"/>
              <a:gd name="connsiteY29" fmla="*/ 1363662 h 6858000"/>
              <a:gd name="connsiteX30" fmla="*/ 4084669 w 4272784"/>
              <a:gd name="connsiteY30" fmla="*/ 1431925 h 6858000"/>
              <a:gd name="connsiteX31" fmla="*/ 4094747 w 4272784"/>
              <a:gd name="connsiteY31" fmla="*/ 1492250 h 6858000"/>
              <a:gd name="connsiteX32" fmla="*/ 4104825 w 4272784"/>
              <a:gd name="connsiteY32" fmla="*/ 1544637 h 6858000"/>
              <a:gd name="connsiteX33" fmla="*/ 4119940 w 4272784"/>
              <a:gd name="connsiteY33" fmla="*/ 1589087 h 6858000"/>
              <a:gd name="connsiteX34" fmla="*/ 4138416 w 4272784"/>
              <a:gd name="connsiteY34" fmla="*/ 1631950 h 6858000"/>
              <a:gd name="connsiteX35" fmla="*/ 4156892 w 4272784"/>
              <a:gd name="connsiteY35" fmla="*/ 1671637 h 6858000"/>
              <a:gd name="connsiteX36" fmla="*/ 4177047 w 4272784"/>
              <a:gd name="connsiteY36" fmla="*/ 1708150 h 6858000"/>
              <a:gd name="connsiteX37" fmla="*/ 4197202 w 4272784"/>
              <a:gd name="connsiteY37" fmla="*/ 1743075 h 6858000"/>
              <a:gd name="connsiteX38" fmla="*/ 4217357 w 4272784"/>
              <a:gd name="connsiteY38" fmla="*/ 1782762 h 6858000"/>
              <a:gd name="connsiteX39" fmla="*/ 4234153 w 4272784"/>
              <a:gd name="connsiteY39" fmla="*/ 1824037 h 6858000"/>
              <a:gd name="connsiteX40" fmla="*/ 4249270 w 4272784"/>
              <a:gd name="connsiteY40" fmla="*/ 1870075 h 6858000"/>
              <a:gd name="connsiteX41" fmla="*/ 4261027 w 4272784"/>
              <a:gd name="connsiteY41" fmla="*/ 1922462 h 6858000"/>
              <a:gd name="connsiteX42" fmla="*/ 4269425 w 4272784"/>
              <a:gd name="connsiteY42" fmla="*/ 1982787 h 6858000"/>
              <a:gd name="connsiteX43" fmla="*/ 4272784 w 4272784"/>
              <a:gd name="connsiteY43" fmla="*/ 2051050 h 6858000"/>
              <a:gd name="connsiteX44" fmla="*/ 4269425 w 4272784"/>
              <a:gd name="connsiteY44" fmla="*/ 2119312 h 6858000"/>
              <a:gd name="connsiteX45" fmla="*/ 4261027 w 4272784"/>
              <a:gd name="connsiteY45" fmla="*/ 2179637 h 6858000"/>
              <a:gd name="connsiteX46" fmla="*/ 4249270 w 4272784"/>
              <a:gd name="connsiteY46" fmla="*/ 2232025 h 6858000"/>
              <a:gd name="connsiteX47" fmla="*/ 4234153 w 4272784"/>
              <a:gd name="connsiteY47" fmla="*/ 2278062 h 6858000"/>
              <a:gd name="connsiteX48" fmla="*/ 4217357 w 4272784"/>
              <a:gd name="connsiteY48" fmla="*/ 2319337 h 6858000"/>
              <a:gd name="connsiteX49" fmla="*/ 4197202 w 4272784"/>
              <a:gd name="connsiteY49" fmla="*/ 2359025 h 6858000"/>
              <a:gd name="connsiteX50" fmla="*/ 4177047 w 4272784"/>
              <a:gd name="connsiteY50" fmla="*/ 2395537 h 6858000"/>
              <a:gd name="connsiteX51" fmla="*/ 4156892 w 4272784"/>
              <a:gd name="connsiteY51" fmla="*/ 2433637 h 6858000"/>
              <a:gd name="connsiteX52" fmla="*/ 4138416 w 4272784"/>
              <a:gd name="connsiteY52" fmla="*/ 2471737 h 6858000"/>
              <a:gd name="connsiteX53" fmla="*/ 4119940 w 4272784"/>
              <a:gd name="connsiteY53" fmla="*/ 2513012 h 6858000"/>
              <a:gd name="connsiteX54" fmla="*/ 4104825 w 4272784"/>
              <a:gd name="connsiteY54" fmla="*/ 2560637 h 6858000"/>
              <a:gd name="connsiteX55" fmla="*/ 4094747 w 4272784"/>
              <a:gd name="connsiteY55" fmla="*/ 2613025 h 6858000"/>
              <a:gd name="connsiteX56" fmla="*/ 4084669 w 4272784"/>
              <a:gd name="connsiteY56" fmla="*/ 2671762 h 6858000"/>
              <a:gd name="connsiteX57" fmla="*/ 4082989 w 4272784"/>
              <a:gd name="connsiteY57" fmla="*/ 2741612 h 6858000"/>
              <a:gd name="connsiteX58" fmla="*/ 4084669 w 4272784"/>
              <a:gd name="connsiteY58" fmla="*/ 2809875 h 6858000"/>
              <a:gd name="connsiteX59" fmla="*/ 4094747 w 4272784"/>
              <a:gd name="connsiteY59" fmla="*/ 2868612 h 6858000"/>
              <a:gd name="connsiteX60" fmla="*/ 4104825 w 4272784"/>
              <a:gd name="connsiteY60" fmla="*/ 2922587 h 6858000"/>
              <a:gd name="connsiteX61" fmla="*/ 4119940 w 4272784"/>
              <a:gd name="connsiteY61" fmla="*/ 2967037 h 6858000"/>
              <a:gd name="connsiteX62" fmla="*/ 4138416 w 4272784"/>
              <a:gd name="connsiteY62" fmla="*/ 3009900 h 6858000"/>
              <a:gd name="connsiteX63" fmla="*/ 4156892 w 4272784"/>
              <a:gd name="connsiteY63" fmla="*/ 3046412 h 6858000"/>
              <a:gd name="connsiteX64" fmla="*/ 4177047 w 4272784"/>
              <a:gd name="connsiteY64" fmla="*/ 3084512 h 6858000"/>
              <a:gd name="connsiteX65" fmla="*/ 4197202 w 4272784"/>
              <a:gd name="connsiteY65" fmla="*/ 3121025 h 6858000"/>
              <a:gd name="connsiteX66" fmla="*/ 4217357 w 4272784"/>
              <a:gd name="connsiteY66" fmla="*/ 3160712 h 6858000"/>
              <a:gd name="connsiteX67" fmla="*/ 4234153 w 4272784"/>
              <a:gd name="connsiteY67" fmla="*/ 3201987 h 6858000"/>
              <a:gd name="connsiteX68" fmla="*/ 4249270 w 4272784"/>
              <a:gd name="connsiteY68" fmla="*/ 3248025 h 6858000"/>
              <a:gd name="connsiteX69" fmla="*/ 4261027 w 4272784"/>
              <a:gd name="connsiteY69" fmla="*/ 3300412 h 6858000"/>
              <a:gd name="connsiteX70" fmla="*/ 4269425 w 4272784"/>
              <a:gd name="connsiteY70" fmla="*/ 3360737 h 6858000"/>
              <a:gd name="connsiteX71" fmla="*/ 4272784 w 4272784"/>
              <a:gd name="connsiteY71" fmla="*/ 3427412 h 6858000"/>
              <a:gd name="connsiteX72" fmla="*/ 4269425 w 4272784"/>
              <a:gd name="connsiteY72" fmla="*/ 3497262 h 6858000"/>
              <a:gd name="connsiteX73" fmla="*/ 4261027 w 4272784"/>
              <a:gd name="connsiteY73" fmla="*/ 3557587 h 6858000"/>
              <a:gd name="connsiteX74" fmla="*/ 4249270 w 4272784"/>
              <a:gd name="connsiteY74" fmla="*/ 3609975 h 6858000"/>
              <a:gd name="connsiteX75" fmla="*/ 4234153 w 4272784"/>
              <a:gd name="connsiteY75" fmla="*/ 3656012 h 6858000"/>
              <a:gd name="connsiteX76" fmla="*/ 4217357 w 4272784"/>
              <a:gd name="connsiteY76" fmla="*/ 3697287 h 6858000"/>
              <a:gd name="connsiteX77" fmla="*/ 4197202 w 4272784"/>
              <a:gd name="connsiteY77" fmla="*/ 3736975 h 6858000"/>
              <a:gd name="connsiteX78" fmla="*/ 4156892 w 4272784"/>
              <a:gd name="connsiteY78" fmla="*/ 3811587 h 6858000"/>
              <a:gd name="connsiteX79" fmla="*/ 4138416 w 4272784"/>
              <a:gd name="connsiteY79" fmla="*/ 3848100 h 6858000"/>
              <a:gd name="connsiteX80" fmla="*/ 4119940 w 4272784"/>
              <a:gd name="connsiteY80" fmla="*/ 3890962 h 6858000"/>
              <a:gd name="connsiteX81" fmla="*/ 4104825 w 4272784"/>
              <a:gd name="connsiteY81" fmla="*/ 3935412 h 6858000"/>
              <a:gd name="connsiteX82" fmla="*/ 4094747 w 4272784"/>
              <a:gd name="connsiteY82" fmla="*/ 3987800 h 6858000"/>
              <a:gd name="connsiteX83" fmla="*/ 4084669 w 4272784"/>
              <a:gd name="connsiteY83" fmla="*/ 4048125 h 6858000"/>
              <a:gd name="connsiteX84" fmla="*/ 4082989 w 4272784"/>
              <a:gd name="connsiteY84" fmla="*/ 4116387 h 6858000"/>
              <a:gd name="connsiteX85" fmla="*/ 4084669 w 4272784"/>
              <a:gd name="connsiteY85" fmla="*/ 4186237 h 6858000"/>
              <a:gd name="connsiteX86" fmla="*/ 4094747 w 4272784"/>
              <a:gd name="connsiteY86" fmla="*/ 4244975 h 6858000"/>
              <a:gd name="connsiteX87" fmla="*/ 4104825 w 4272784"/>
              <a:gd name="connsiteY87" fmla="*/ 4297362 h 6858000"/>
              <a:gd name="connsiteX88" fmla="*/ 4119940 w 4272784"/>
              <a:gd name="connsiteY88" fmla="*/ 4343400 h 6858000"/>
              <a:gd name="connsiteX89" fmla="*/ 4138416 w 4272784"/>
              <a:gd name="connsiteY89" fmla="*/ 4386262 h 6858000"/>
              <a:gd name="connsiteX90" fmla="*/ 4156892 w 4272784"/>
              <a:gd name="connsiteY90" fmla="*/ 4424362 h 6858000"/>
              <a:gd name="connsiteX91" fmla="*/ 4197202 w 4272784"/>
              <a:gd name="connsiteY91" fmla="*/ 4498975 h 6858000"/>
              <a:gd name="connsiteX92" fmla="*/ 4217357 w 4272784"/>
              <a:gd name="connsiteY92" fmla="*/ 4537075 h 6858000"/>
              <a:gd name="connsiteX93" fmla="*/ 4234153 w 4272784"/>
              <a:gd name="connsiteY93" fmla="*/ 4579937 h 6858000"/>
              <a:gd name="connsiteX94" fmla="*/ 4249270 w 4272784"/>
              <a:gd name="connsiteY94" fmla="*/ 4625975 h 6858000"/>
              <a:gd name="connsiteX95" fmla="*/ 4261027 w 4272784"/>
              <a:gd name="connsiteY95" fmla="*/ 4678362 h 6858000"/>
              <a:gd name="connsiteX96" fmla="*/ 4269425 w 4272784"/>
              <a:gd name="connsiteY96" fmla="*/ 4738687 h 6858000"/>
              <a:gd name="connsiteX97" fmla="*/ 4272784 w 4272784"/>
              <a:gd name="connsiteY97" fmla="*/ 4806950 h 6858000"/>
              <a:gd name="connsiteX98" fmla="*/ 4269425 w 4272784"/>
              <a:gd name="connsiteY98" fmla="*/ 4875212 h 6858000"/>
              <a:gd name="connsiteX99" fmla="*/ 4261027 w 4272784"/>
              <a:gd name="connsiteY99" fmla="*/ 4935537 h 6858000"/>
              <a:gd name="connsiteX100" fmla="*/ 4249270 w 4272784"/>
              <a:gd name="connsiteY100" fmla="*/ 4987925 h 6858000"/>
              <a:gd name="connsiteX101" fmla="*/ 4234153 w 4272784"/>
              <a:gd name="connsiteY101" fmla="*/ 5033962 h 6858000"/>
              <a:gd name="connsiteX102" fmla="*/ 4217357 w 4272784"/>
              <a:gd name="connsiteY102" fmla="*/ 5075237 h 6858000"/>
              <a:gd name="connsiteX103" fmla="*/ 4197202 w 4272784"/>
              <a:gd name="connsiteY103" fmla="*/ 5114925 h 6858000"/>
              <a:gd name="connsiteX104" fmla="*/ 4177047 w 4272784"/>
              <a:gd name="connsiteY104" fmla="*/ 5149850 h 6858000"/>
              <a:gd name="connsiteX105" fmla="*/ 4156892 w 4272784"/>
              <a:gd name="connsiteY105" fmla="*/ 5186362 h 6858000"/>
              <a:gd name="connsiteX106" fmla="*/ 4138416 w 4272784"/>
              <a:gd name="connsiteY106" fmla="*/ 5226050 h 6858000"/>
              <a:gd name="connsiteX107" fmla="*/ 4119940 w 4272784"/>
              <a:gd name="connsiteY107" fmla="*/ 5268912 h 6858000"/>
              <a:gd name="connsiteX108" fmla="*/ 4104825 w 4272784"/>
              <a:gd name="connsiteY108" fmla="*/ 5313362 h 6858000"/>
              <a:gd name="connsiteX109" fmla="*/ 4094747 w 4272784"/>
              <a:gd name="connsiteY109" fmla="*/ 5365750 h 6858000"/>
              <a:gd name="connsiteX110" fmla="*/ 4084669 w 4272784"/>
              <a:gd name="connsiteY110" fmla="*/ 5426075 h 6858000"/>
              <a:gd name="connsiteX111" fmla="*/ 4082989 w 4272784"/>
              <a:gd name="connsiteY111" fmla="*/ 5494337 h 6858000"/>
              <a:gd name="connsiteX112" fmla="*/ 4084669 w 4272784"/>
              <a:gd name="connsiteY112" fmla="*/ 5562600 h 6858000"/>
              <a:gd name="connsiteX113" fmla="*/ 4094747 w 4272784"/>
              <a:gd name="connsiteY113" fmla="*/ 5622925 h 6858000"/>
              <a:gd name="connsiteX114" fmla="*/ 4104825 w 4272784"/>
              <a:gd name="connsiteY114" fmla="*/ 5675312 h 6858000"/>
              <a:gd name="connsiteX115" fmla="*/ 4119940 w 4272784"/>
              <a:gd name="connsiteY115" fmla="*/ 5721350 h 6858000"/>
              <a:gd name="connsiteX116" fmla="*/ 4138416 w 4272784"/>
              <a:gd name="connsiteY116" fmla="*/ 5762625 h 6858000"/>
              <a:gd name="connsiteX117" fmla="*/ 4156892 w 4272784"/>
              <a:gd name="connsiteY117" fmla="*/ 5802312 h 6858000"/>
              <a:gd name="connsiteX118" fmla="*/ 4177047 w 4272784"/>
              <a:gd name="connsiteY118" fmla="*/ 5840412 h 6858000"/>
              <a:gd name="connsiteX119" fmla="*/ 4197202 w 4272784"/>
              <a:gd name="connsiteY119" fmla="*/ 5876925 h 6858000"/>
              <a:gd name="connsiteX120" fmla="*/ 4217357 w 4272784"/>
              <a:gd name="connsiteY120" fmla="*/ 5915025 h 6858000"/>
              <a:gd name="connsiteX121" fmla="*/ 4234153 w 4272784"/>
              <a:gd name="connsiteY121" fmla="*/ 5956300 h 6858000"/>
              <a:gd name="connsiteX122" fmla="*/ 4249270 w 4272784"/>
              <a:gd name="connsiteY122" fmla="*/ 6003925 h 6858000"/>
              <a:gd name="connsiteX123" fmla="*/ 4261027 w 4272784"/>
              <a:gd name="connsiteY123" fmla="*/ 6056312 h 6858000"/>
              <a:gd name="connsiteX124" fmla="*/ 4269425 w 4272784"/>
              <a:gd name="connsiteY124" fmla="*/ 6113462 h 6858000"/>
              <a:gd name="connsiteX125" fmla="*/ 4272784 w 4272784"/>
              <a:gd name="connsiteY125" fmla="*/ 6183312 h 6858000"/>
              <a:gd name="connsiteX126" fmla="*/ 4269425 w 4272784"/>
              <a:gd name="connsiteY126" fmla="*/ 6251575 h 6858000"/>
              <a:gd name="connsiteX127" fmla="*/ 4261027 w 4272784"/>
              <a:gd name="connsiteY127" fmla="*/ 6311900 h 6858000"/>
              <a:gd name="connsiteX128" fmla="*/ 4249270 w 4272784"/>
              <a:gd name="connsiteY128" fmla="*/ 6361112 h 6858000"/>
              <a:gd name="connsiteX129" fmla="*/ 4234153 w 4272784"/>
              <a:gd name="connsiteY129" fmla="*/ 6407150 h 6858000"/>
              <a:gd name="connsiteX130" fmla="*/ 4217357 w 4272784"/>
              <a:gd name="connsiteY130" fmla="*/ 6448425 h 6858000"/>
              <a:gd name="connsiteX131" fmla="*/ 4198882 w 4272784"/>
              <a:gd name="connsiteY131" fmla="*/ 6488112 h 6858000"/>
              <a:gd name="connsiteX132" fmla="*/ 4180406 w 4272784"/>
              <a:gd name="connsiteY132" fmla="*/ 6523037 h 6858000"/>
              <a:gd name="connsiteX133" fmla="*/ 4160251 w 4272784"/>
              <a:gd name="connsiteY133" fmla="*/ 6561137 h 6858000"/>
              <a:gd name="connsiteX134" fmla="*/ 4140096 w 4272784"/>
              <a:gd name="connsiteY134" fmla="*/ 6597650 h 6858000"/>
              <a:gd name="connsiteX135" fmla="*/ 4123300 w 4272784"/>
              <a:gd name="connsiteY135" fmla="*/ 6640512 h 6858000"/>
              <a:gd name="connsiteX136" fmla="*/ 4106504 w 4272784"/>
              <a:gd name="connsiteY136" fmla="*/ 6683375 h 6858000"/>
              <a:gd name="connsiteX137" fmla="*/ 4096426 w 4272784"/>
              <a:gd name="connsiteY137" fmla="*/ 6735762 h 6858000"/>
              <a:gd name="connsiteX138" fmla="*/ 4088029 w 4272784"/>
              <a:gd name="connsiteY138" fmla="*/ 6791325 h 6858000"/>
              <a:gd name="connsiteX139" fmla="*/ 4082989 w 4272784"/>
              <a:gd name="connsiteY139" fmla="*/ 6858000 h 6858000"/>
              <a:gd name="connsiteX140" fmla="*/ 0 w 427278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272784" h="6858000">
                <a:moveTo>
                  <a:pt x="0" y="0"/>
                </a:moveTo>
                <a:lnTo>
                  <a:pt x="4082989" y="0"/>
                </a:lnTo>
                <a:lnTo>
                  <a:pt x="4088029" y="66675"/>
                </a:lnTo>
                <a:lnTo>
                  <a:pt x="4096426" y="122237"/>
                </a:lnTo>
                <a:lnTo>
                  <a:pt x="4106504" y="174625"/>
                </a:lnTo>
                <a:lnTo>
                  <a:pt x="4123300" y="217487"/>
                </a:lnTo>
                <a:lnTo>
                  <a:pt x="4140096" y="260350"/>
                </a:lnTo>
                <a:lnTo>
                  <a:pt x="4160251" y="296862"/>
                </a:lnTo>
                <a:lnTo>
                  <a:pt x="4180406" y="334962"/>
                </a:lnTo>
                <a:lnTo>
                  <a:pt x="4198882" y="369887"/>
                </a:lnTo>
                <a:lnTo>
                  <a:pt x="4217357" y="409575"/>
                </a:lnTo>
                <a:lnTo>
                  <a:pt x="4234153" y="450850"/>
                </a:lnTo>
                <a:lnTo>
                  <a:pt x="4249270" y="496887"/>
                </a:lnTo>
                <a:lnTo>
                  <a:pt x="4261027" y="546100"/>
                </a:lnTo>
                <a:lnTo>
                  <a:pt x="4269425" y="606425"/>
                </a:lnTo>
                <a:lnTo>
                  <a:pt x="4272784" y="673100"/>
                </a:lnTo>
                <a:lnTo>
                  <a:pt x="4269425" y="744537"/>
                </a:lnTo>
                <a:lnTo>
                  <a:pt x="4261027" y="801687"/>
                </a:lnTo>
                <a:lnTo>
                  <a:pt x="4249270" y="854075"/>
                </a:lnTo>
                <a:lnTo>
                  <a:pt x="4234153" y="901700"/>
                </a:lnTo>
                <a:lnTo>
                  <a:pt x="4217357" y="942975"/>
                </a:lnTo>
                <a:lnTo>
                  <a:pt x="4197202" y="981075"/>
                </a:lnTo>
                <a:lnTo>
                  <a:pt x="4177047" y="1017587"/>
                </a:lnTo>
                <a:lnTo>
                  <a:pt x="4156892" y="1055687"/>
                </a:lnTo>
                <a:lnTo>
                  <a:pt x="4138416" y="1095375"/>
                </a:lnTo>
                <a:lnTo>
                  <a:pt x="4119940" y="1136650"/>
                </a:lnTo>
                <a:lnTo>
                  <a:pt x="4104825" y="1182687"/>
                </a:lnTo>
                <a:lnTo>
                  <a:pt x="4094747" y="1235075"/>
                </a:lnTo>
                <a:lnTo>
                  <a:pt x="4084669" y="1295400"/>
                </a:lnTo>
                <a:lnTo>
                  <a:pt x="4082989" y="1363662"/>
                </a:lnTo>
                <a:lnTo>
                  <a:pt x="4084669" y="1431925"/>
                </a:lnTo>
                <a:lnTo>
                  <a:pt x="4094747" y="1492250"/>
                </a:lnTo>
                <a:lnTo>
                  <a:pt x="4104825" y="1544637"/>
                </a:lnTo>
                <a:lnTo>
                  <a:pt x="4119940" y="1589087"/>
                </a:lnTo>
                <a:lnTo>
                  <a:pt x="4138416" y="1631950"/>
                </a:lnTo>
                <a:lnTo>
                  <a:pt x="4156892" y="1671637"/>
                </a:lnTo>
                <a:lnTo>
                  <a:pt x="4177047" y="1708150"/>
                </a:lnTo>
                <a:lnTo>
                  <a:pt x="4197202" y="1743075"/>
                </a:lnTo>
                <a:lnTo>
                  <a:pt x="4217357" y="1782762"/>
                </a:lnTo>
                <a:lnTo>
                  <a:pt x="4234153" y="1824037"/>
                </a:lnTo>
                <a:lnTo>
                  <a:pt x="4249270" y="1870075"/>
                </a:lnTo>
                <a:lnTo>
                  <a:pt x="4261027" y="1922462"/>
                </a:lnTo>
                <a:lnTo>
                  <a:pt x="4269425" y="1982787"/>
                </a:lnTo>
                <a:lnTo>
                  <a:pt x="4272784" y="2051050"/>
                </a:lnTo>
                <a:lnTo>
                  <a:pt x="4269425" y="2119312"/>
                </a:lnTo>
                <a:lnTo>
                  <a:pt x="4261027" y="2179637"/>
                </a:lnTo>
                <a:lnTo>
                  <a:pt x="4249270" y="2232025"/>
                </a:lnTo>
                <a:lnTo>
                  <a:pt x="4234153" y="2278062"/>
                </a:lnTo>
                <a:lnTo>
                  <a:pt x="4217357" y="2319337"/>
                </a:lnTo>
                <a:lnTo>
                  <a:pt x="4197202" y="2359025"/>
                </a:lnTo>
                <a:lnTo>
                  <a:pt x="4177047" y="2395537"/>
                </a:lnTo>
                <a:lnTo>
                  <a:pt x="4156892" y="2433637"/>
                </a:lnTo>
                <a:lnTo>
                  <a:pt x="4138416" y="2471737"/>
                </a:lnTo>
                <a:lnTo>
                  <a:pt x="4119940" y="2513012"/>
                </a:lnTo>
                <a:lnTo>
                  <a:pt x="4104825" y="2560637"/>
                </a:lnTo>
                <a:lnTo>
                  <a:pt x="4094747" y="2613025"/>
                </a:lnTo>
                <a:lnTo>
                  <a:pt x="4084669" y="2671762"/>
                </a:lnTo>
                <a:lnTo>
                  <a:pt x="4082989" y="2741612"/>
                </a:lnTo>
                <a:lnTo>
                  <a:pt x="4084669" y="2809875"/>
                </a:lnTo>
                <a:lnTo>
                  <a:pt x="4094747" y="2868612"/>
                </a:lnTo>
                <a:lnTo>
                  <a:pt x="4104825" y="2922587"/>
                </a:lnTo>
                <a:lnTo>
                  <a:pt x="4119940" y="2967037"/>
                </a:lnTo>
                <a:lnTo>
                  <a:pt x="4138416" y="3009900"/>
                </a:lnTo>
                <a:lnTo>
                  <a:pt x="4156892" y="3046412"/>
                </a:lnTo>
                <a:lnTo>
                  <a:pt x="4177047" y="3084512"/>
                </a:lnTo>
                <a:lnTo>
                  <a:pt x="4197202" y="3121025"/>
                </a:lnTo>
                <a:lnTo>
                  <a:pt x="4217357" y="3160712"/>
                </a:lnTo>
                <a:lnTo>
                  <a:pt x="4234153" y="3201987"/>
                </a:lnTo>
                <a:lnTo>
                  <a:pt x="4249270" y="3248025"/>
                </a:lnTo>
                <a:lnTo>
                  <a:pt x="4261027" y="3300412"/>
                </a:lnTo>
                <a:lnTo>
                  <a:pt x="4269425" y="3360737"/>
                </a:lnTo>
                <a:lnTo>
                  <a:pt x="4272784" y="3427412"/>
                </a:lnTo>
                <a:lnTo>
                  <a:pt x="4269425" y="3497262"/>
                </a:lnTo>
                <a:lnTo>
                  <a:pt x="4261027" y="3557587"/>
                </a:lnTo>
                <a:lnTo>
                  <a:pt x="4249270" y="3609975"/>
                </a:lnTo>
                <a:lnTo>
                  <a:pt x="4234153" y="3656012"/>
                </a:lnTo>
                <a:lnTo>
                  <a:pt x="4217357" y="3697287"/>
                </a:lnTo>
                <a:lnTo>
                  <a:pt x="4197202" y="3736975"/>
                </a:lnTo>
                <a:lnTo>
                  <a:pt x="4156892" y="3811587"/>
                </a:lnTo>
                <a:lnTo>
                  <a:pt x="4138416" y="3848100"/>
                </a:lnTo>
                <a:lnTo>
                  <a:pt x="4119940" y="3890962"/>
                </a:lnTo>
                <a:lnTo>
                  <a:pt x="4104825" y="3935412"/>
                </a:lnTo>
                <a:lnTo>
                  <a:pt x="4094747" y="3987800"/>
                </a:lnTo>
                <a:lnTo>
                  <a:pt x="4084669" y="4048125"/>
                </a:lnTo>
                <a:lnTo>
                  <a:pt x="4082989" y="4116387"/>
                </a:lnTo>
                <a:lnTo>
                  <a:pt x="4084669" y="4186237"/>
                </a:lnTo>
                <a:lnTo>
                  <a:pt x="4094747" y="4244975"/>
                </a:lnTo>
                <a:lnTo>
                  <a:pt x="4104825" y="4297362"/>
                </a:lnTo>
                <a:lnTo>
                  <a:pt x="4119940" y="4343400"/>
                </a:lnTo>
                <a:lnTo>
                  <a:pt x="4138416" y="4386262"/>
                </a:lnTo>
                <a:lnTo>
                  <a:pt x="4156892" y="4424362"/>
                </a:lnTo>
                <a:lnTo>
                  <a:pt x="4197202" y="4498975"/>
                </a:lnTo>
                <a:lnTo>
                  <a:pt x="4217357" y="4537075"/>
                </a:lnTo>
                <a:lnTo>
                  <a:pt x="4234153" y="4579937"/>
                </a:lnTo>
                <a:lnTo>
                  <a:pt x="4249270" y="4625975"/>
                </a:lnTo>
                <a:lnTo>
                  <a:pt x="4261027" y="4678362"/>
                </a:lnTo>
                <a:lnTo>
                  <a:pt x="4269425" y="4738687"/>
                </a:lnTo>
                <a:lnTo>
                  <a:pt x="4272784" y="4806950"/>
                </a:lnTo>
                <a:lnTo>
                  <a:pt x="4269425" y="4875212"/>
                </a:lnTo>
                <a:lnTo>
                  <a:pt x="4261027" y="4935537"/>
                </a:lnTo>
                <a:lnTo>
                  <a:pt x="4249270" y="4987925"/>
                </a:lnTo>
                <a:lnTo>
                  <a:pt x="4234153" y="5033962"/>
                </a:lnTo>
                <a:lnTo>
                  <a:pt x="4217357" y="5075237"/>
                </a:lnTo>
                <a:lnTo>
                  <a:pt x="4197202" y="5114925"/>
                </a:lnTo>
                <a:lnTo>
                  <a:pt x="4177047" y="5149850"/>
                </a:lnTo>
                <a:lnTo>
                  <a:pt x="4156892" y="5186362"/>
                </a:lnTo>
                <a:lnTo>
                  <a:pt x="4138416" y="5226050"/>
                </a:lnTo>
                <a:lnTo>
                  <a:pt x="4119940" y="5268912"/>
                </a:lnTo>
                <a:lnTo>
                  <a:pt x="4104825" y="5313362"/>
                </a:lnTo>
                <a:lnTo>
                  <a:pt x="4094747" y="5365750"/>
                </a:lnTo>
                <a:lnTo>
                  <a:pt x="4084669" y="5426075"/>
                </a:lnTo>
                <a:lnTo>
                  <a:pt x="4082989" y="5494337"/>
                </a:lnTo>
                <a:lnTo>
                  <a:pt x="4084669" y="5562600"/>
                </a:lnTo>
                <a:lnTo>
                  <a:pt x="4094747" y="5622925"/>
                </a:lnTo>
                <a:lnTo>
                  <a:pt x="4104825" y="5675312"/>
                </a:lnTo>
                <a:lnTo>
                  <a:pt x="4119940" y="5721350"/>
                </a:lnTo>
                <a:lnTo>
                  <a:pt x="4138416" y="5762625"/>
                </a:lnTo>
                <a:lnTo>
                  <a:pt x="4156892" y="5802312"/>
                </a:lnTo>
                <a:lnTo>
                  <a:pt x="4177047" y="5840412"/>
                </a:lnTo>
                <a:lnTo>
                  <a:pt x="4197202" y="5876925"/>
                </a:lnTo>
                <a:lnTo>
                  <a:pt x="4217357" y="5915025"/>
                </a:lnTo>
                <a:lnTo>
                  <a:pt x="4234153" y="5956300"/>
                </a:lnTo>
                <a:lnTo>
                  <a:pt x="4249270" y="6003925"/>
                </a:lnTo>
                <a:lnTo>
                  <a:pt x="4261027" y="6056312"/>
                </a:lnTo>
                <a:lnTo>
                  <a:pt x="4269425" y="6113462"/>
                </a:lnTo>
                <a:lnTo>
                  <a:pt x="4272784" y="6183312"/>
                </a:lnTo>
                <a:lnTo>
                  <a:pt x="4269425" y="6251575"/>
                </a:lnTo>
                <a:lnTo>
                  <a:pt x="4261027" y="6311900"/>
                </a:lnTo>
                <a:lnTo>
                  <a:pt x="4249270" y="6361112"/>
                </a:lnTo>
                <a:lnTo>
                  <a:pt x="4234153" y="6407150"/>
                </a:lnTo>
                <a:lnTo>
                  <a:pt x="4217357" y="6448425"/>
                </a:lnTo>
                <a:lnTo>
                  <a:pt x="4198882" y="6488112"/>
                </a:lnTo>
                <a:lnTo>
                  <a:pt x="4180406" y="6523037"/>
                </a:lnTo>
                <a:lnTo>
                  <a:pt x="4160251" y="6561137"/>
                </a:lnTo>
                <a:lnTo>
                  <a:pt x="4140096" y="6597650"/>
                </a:lnTo>
                <a:lnTo>
                  <a:pt x="4123300" y="6640512"/>
                </a:lnTo>
                <a:lnTo>
                  <a:pt x="4106504" y="6683375"/>
                </a:lnTo>
                <a:lnTo>
                  <a:pt x="4096426" y="6735762"/>
                </a:lnTo>
                <a:lnTo>
                  <a:pt x="4088029" y="6791325"/>
                </a:lnTo>
                <a:lnTo>
                  <a:pt x="4082989" y="6858000"/>
                </a:lnTo>
                <a:lnTo>
                  <a:pt x="0" y="6858000"/>
                </a:lnTo>
                <a:close/>
              </a:path>
            </a:pathLst>
          </a:custGeom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09E572F-9CDC-4214-9D42-FF00176495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17162" cy="6858000"/>
          </a:xfrm>
          <a:custGeom>
            <a:avLst/>
            <a:gdLst>
              <a:gd name="connsiteX0" fmla="*/ 4417162 w 4417162"/>
              <a:gd name="connsiteY0" fmla="*/ 0 h 6858000"/>
              <a:gd name="connsiteX1" fmla="*/ 334174 w 4417162"/>
              <a:gd name="connsiteY1" fmla="*/ 0 h 6858000"/>
              <a:gd name="connsiteX2" fmla="*/ 334173 w 4417162"/>
              <a:gd name="connsiteY2" fmla="*/ 0 h 6858000"/>
              <a:gd name="connsiteX3" fmla="*/ 189795 w 4417162"/>
              <a:gd name="connsiteY3" fmla="*/ 0 h 6858000"/>
              <a:gd name="connsiteX4" fmla="*/ 184756 w 4417162"/>
              <a:gd name="connsiteY4" fmla="*/ 66675 h 6858000"/>
              <a:gd name="connsiteX5" fmla="*/ 176358 w 4417162"/>
              <a:gd name="connsiteY5" fmla="*/ 122237 h 6858000"/>
              <a:gd name="connsiteX6" fmla="*/ 166281 w 4417162"/>
              <a:gd name="connsiteY6" fmla="*/ 174625 h 6858000"/>
              <a:gd name="connsiteX7" fmla="*/ 149485 w 4417162"/>
              <a:gd name="connsiteY7" fmla="*/ 217487 h 6858000"/>
              <a:gd name="connsiteX8" fmla="*/ 132689 w 4417162"/>
              <a:gd name="connsiteY8" fmla="*/ 260350 h 6858000"/>
              <a:gd name="connsiteX9" fmla="*/ 112534 w 4417162"/>
              <a:gd name="connsiteY9" fmla="*/ 296862 h 6858000"/>
              <a:gd name="connsiteX10" fmla="*/ 92379 w 4417162"/>
              <a:gd name="connsiteY10" fmla="*/ 334962 h 6858000"/>
              <a:gd name="connsiteX11" fmla="*/ 73903 w 4417162"/>
              <a:gd name="connsiteY11" fmla="*/ 369887 h 6858000"/>
              <a:gd name="connsiteX12" fmla="*/ 55427 w 4417162"/>
              <a:gd name="connsiteY12" fmla="*/ 409575 h 6858000"/>
              <a:gd name="connsiteX13" fmla="*/ 38632 w 4417162"/>
              <a:gd name="connsiteY13" fmla="*/ 450850 h 6858000"/>
              <a:gd name="connsiteX14" fmla="*/ 23515 w 4417162"/>
              <a:gd name="connsiteY14" fmla="*/ 496887 h 6858000"/>
              <a:gd name="connsiteX15" fmla="*/ 11758 w 4417162"/>
              <a:gd name="connsiteY15" fmla="*/ 546100 h 6858000"/>
              <a:gd name="connsiteX16" fmla="*/ 3359 w 4417162"/>
              <a:gd name="connsiteY16" fmla="*/ 606425 h 6858000"/>
              <a:gd name="connsiteX17" fmla="*/ 0 w 4417162"/>
              <a:gd name="connsiteY17" fmla="*/ 673100 h 6858000"/>
              <a:gd name="connsiteX18" fmla="*/ 3359 w 4417162"/>
              <a:gd name="connsiteY18" fmla="*/ 744537 h 6858000"/>
              <a:gd name="connsiteX19" fmla="*/ 11758 w 4417162"/>
              <a:gd name="connsiteY19" fmla="*/ 801687 h 6858000"/>
              <a:gd name="connsiteX20" fmla="*/ 23515 w 4417162"/>
              <a:gd name="connsiteY20" fmla="*/ 854075 h 6858000"/>
              <a:gd name="connsiteX21" fmla="*/ 38632 w 4417162"/>
              <a:gd name="connsiteY21" fmla="*/ 901700 h 6858000"/>
              <a:gd name="connsiteX22" fmla="*/ 55427 w 4417162"/>
              <a:gd name="connsiteY22" fmla="*/ 942975 h 6858000"/>
              <a:gd name="connsiteX23" fmla="*/ 75583 w 4417162"/>
              <a:gd name="connsiteY23" fmla="*/ 981075 h 6858000"/>
              <a:gd name="connsiteX24" fmla="*/ 95738 w 4417162"/>
              <a:gd name="connsiteY24" fmla="*/ 1017587 h 6858000"/>
              <a:gd name="connsiteX25" fmla="*/ 115893 w 4417162"/>
              <a:gd name="connsiteY25" fmla="*/ 1055687 h 6858000"/>
              <a:gd name="connsiteX26" fmla="*/ 134368 w 4417162"/>
              <a:gd name="connsiteY26" fmla="*/ 1095375 h 6858000"/>
              <a:gd name="connsiteX27" fmla="*/ 152844 w 4417162"/>
              <a:gd name="connsiteY27" fmla="*/ 1136650 h 6858000"/>
              <a:gd name="connsiteX28" fmla="*/ 167960 w 4417162"/>
              <a:gd name="connsiteY28" fmla="*/ 1182687 h 6858000"/>
              <a:gd name="connsiteX29" fmla="*/ 178038 w 4417162"/>
              <a:gd name="connsiteY29" fmla="*/ 1235075 h 6858000"/>
              <a:gd name="connsiteX30" fmla="*/ 188115 w 4417162"/>
              <a:gd name="connsiteY30" fmla="*/ 1295400 h 6858000"/>
              <a:gd name="connsiteX31" fmla="*/ 189795 w 4417162"/>
              <a:gd name="connsiteY31" fmla="*/ 1363662 h 6858000"/>
              <a:gd name="connsiteX32" fmla="*/ 188115 w 4417162"/>
              <a:gd name="connsiteY32" fmla="*/ 1431925 h 6858000"/>
              <a:gd name="connsiteX33" fmla="*/ 178038 w 4417162"/>
              <a:gd name="connsiteY33" fmla="*/ 1492250 h 6858000"/>
              <a:gd name="connsiteX34" fmla="*/ 167960 w 4417162"/>
              <a:gd name="connsiteY34" fmla="*/ 1544637 h 6858000"/>
              <a:gd name="connsiteX35" fmla="*/ 152844 w 4417162"/>
              <a:gd name="connsiteY35" fmla="*/ 1589087 h 6858000"/>
              <a:gd name="connsiteX36" fmla="*/ 134368 w 4417162"/>
              <a:gd name="connsiteY36" fmla="*/ 1631950 h 6858000"/>
              <a:gd name="connsiteX37" fmla="*/ 115893 w 4417162"/>
              <a:gd name="connsiteY37" fmla="*/ 1671637 h 6858000"/>
              <a:gd name="connsiteX38" fmla="*/ 95738 w 4417162"/>
              <a:gd name="connsiteY38" fmla="*/ 1708150 h 6858000"/>
              <a:gd name="connsiteX39" fmla="*/ 75583 w 4417162"/>
              <a:gd name="connsiteY39" fmla="*/ 1743075 h 6858000"/>
              <a:gd name="connsiteX40" fmla="*/ 55427 w 4417162"/>
              <a:gd name="connsiteY40" fmla="*/ 1782762 h 6858000"/>
              <a:gd name="connsiteX41" fmla="*/ 38632 w 4417162"/>
              <a:gd name="connsiteY41" fmla="*/ 1824037 h 6858000"/>
              <a:gd name="connsiteX42" fmla="*/ 23515 w 4417162"/>
              <a:gd name="connsiteY42" fmla="*/ 1870075 h 6858000"/>
              <a:gd name="connsiteX43" fmla="*/ 11758 w 4417162"/>
              <a:gd name="connsiteY43" fmla="*/ 1922462 h 6858000"/>
              <a:gd name="connsiteX44" fmla="*/ 3359 w 4417162"/>
              <a:gd name="connsiteY44" fmla="*/ 1982787 h 6858000"/>
              <a:gd name="connsiteX45" fmla="*/ 0 w 4417162"/>
              <a:gd name="connsiteY45" fmla="*/ 2051050 h 6858000"/>
              <a:gd name="connsiteX46" fmla="*/ 3359 w 4417162"/>
              <a:gd name="connsiteY46" fmla="*/ 2119312 h 6858000"/>
              <a:gd name="connsiteX47" fmla="*/ 11758 w 4417162"/>
              <a:gd name="connsiteY47" fmla="*/ 2179637 h 6858000"/>
              <a:gd name="connsiteX48" fmla="*/ 23515 w 4417162"/>
              <a:gd name="connsiteY48" fmla="*/ 2232025 h 6858000"/>
              <a:gd name="connsiteX49" fmla="*/ 38632 w 4417162"/>
              <a:gd name="connsiteY49" fmla="*/ 2278062 h 6858000"/>
              <a:gd name="connsiteX50" fmla="*/ 55427 w 4417162"/>
              <a:gd name="connsiteY50" fmla="*/ 2319337 h 6858000"/>
              <a:gd name="connsiteX51" fmla="*/ 75583 w 4417162"/>
              <a:gd name="connsiteY51" fmla="*/ 2359025 h 6858000"/>
              <a:gd name="connsiteX52" fmla="*/ 95738 w 4417162"/>
              <a:gd name="connsiteY52" fmla="*/ 2395537 h 6858000"/>
              <a:gd name="connsiteX53" fmla="*/ 115893 w 4417162"/>
              <a:gd name="connsiteY53" fmla="*/ 2433637 h 6858000"/>
              <a:gd name="connsiteX54" fmla="*/ 134368 w 4417162"/>
              <a:gd name="connsiteY54" fmla="*/ 2471737 h 6858000"/>
              <a:gd name="connsiteX55" fmla="*/ 152844 w 4417162"/>
              <a:gd name="connsiteY55" fmla="*/ 2513012 h 6858000"/>
              <a:gd name="connsiteX56" fmla="*/ 167960 w 4417162"/>
              <a:gd name="connsiteY56" fmla="*/ 2560637 h 6858000"/>
              <a:gd name="connsiteX57" fmla="*/ 178038 w 4417162"/>
              <a:gd name="connsiteY57" fmla="*/ 2613025 h 6858000"/>
              <a:gd name="connsiteX58" fmla="*/ 188115 w 4417162"/>
              <a:gd name="connsiteY58" fmla="*/ 2671762 h 6858000"/>
              <a:gd name="connsiteX59" fmla="*/ 189795 w 4417162"/>
              <a:gd name="connsiteY59" fmla="*/ 2741612 h 6858000"/>
              <a:gd name="connsiteX60" fmla="*/ 188115 w 4417162"/>
              <a:gd name="connsiteY60" fmla="*/ 2809875 h 6858000"/>
              <a:gd name="connsiteX61" fmla="*/ 178038 w 4417162"/>
              <a:gd name="connsiteY61" fmla="*/ 2868612 h 6858000"/>
              <a:gd name="connsiteX62" fmla="*/ 167960 w 4417162"/>
              <a:gd name="connsiteY62" fmla="*/ 2922587 h 6858000"/>
              <a:gd name="connsiteX63" fmla="*/ 152844 w 4417162"/>
              <a:gd name="connsiteY63" fmla="*/ 2967037 h 6858000"/>
              <a:gd name="connsiteX64" fmla="*/ 134368 w 4417162"/>
              <a:gd name="connsiteY64" fmla="*/ 3009900 h 6858000"/>
              <a:gd name="connsiteX65" fmla="*/ 115893 w 4417162"/>
              <a:gd name="connsiteY65" fmla="*/ 3046412 h 6858000"/>
              <a:gd name="connsiteX66" fmla="*/ 95738 w 4417162"/>
              <a:gd name="connsiteY66" fmla="*/ 3084512 h 6858000"/>
              <a:gd name="connsiteX67" fmla="*/ 75583 w 4417162"/>
              <a:gd name="connsiteY67" fmla="*/ 3121025 h 6858000"/>
              <a:gd name="connsiteX68" fmla="*/ 55427 w 4417162"/>
              <a:gd name="connsiteY68" fmla="*/ 3160712 h 6858000"/>
              <a:gd name="connsiteX69" fmla="*/ 38632 w 4417162"/>
              <a:gd name="connsiteY69" fmla="*/ 3201987 h 6858000"/>
              <a:gd name="connsiteX70" fmla="*/ 23515 w 4417162"/>
              <a:gd name="connsiteY70" fmla="*/ 3248025 h 6858000"/>
              <a:gd name="connsiteX71" fmla="*/ 11758 w 4417162"/>
              <a:gd name="connsiteY71" fmla="*/ 3300412 h 6858000"/>
              <a:gd name="connsiteX72" fmla="*/ 3359 w 4417162"/>
              <a:gd name="connsiteY72" fmla="*/ 3360737 h 6858000"/>
              <a:gd name="connsiteX73" fmla="*/ 0 w 4417162"/>
              <a:gd name="connsiteY73" fmla="*/ 3427412 h 6858000"/>
              <a:gd name="connsiteX74" fmla="*/ 3359 w 4417162"/>
              <a:gd name="connsiteY74" fmla="*/ 3497262 h 6858000"/>
              <a:gd name="connsiteX75" fmla="*/ 11758 w 4417162"/>
              <a:gd name="connsiteY75" fmla="*/ 3557587 h 6858000"/>
              <a:gd name="connsiteX76" fmla="*/ 23515 w 4417162"/>
              <a:gd name="connsiteY76" fmla="*/ 3609975 h 6858000"/>
              <a:gd name="connsiteX77" fmla="*/ 38632 w 4417162"/>
              <a:gd name="connsiteY77" fmla="*/ 3656012 h 6858000"/>
              <a:gd name="connsiteX78" fmla="*/ 55427 w 4417162"/>
              <a:gd name="connsiteY78" fmla="*/ 3697287 h 6858000"/>
              <a:gd name="connsiteX79" fmla="*/ 75583 w 4417162"/>
              <a:gd name="connsiteY79" fmla="*/ 3736975 h 6858000"/>
              <a:gd name="connsiteX80" fmla="*/ 115893 w 4417162"/>
              <a:gd name="connsiteY80" fmla="*/ 3811587 h 6858000"/>
              <a:gd name="connsiteX81" fmla="*/ 134368 w 4417162"/>
              <a:gd name="connsiteY81" fmla="*/ 3848100 h 6858000"/>
              <a:gd name="connsiteX82" fmla="*/ 152844 w 4417162"/>
              <a:gd name="connsiteY82" fmla="*/ 3890962 h 6858000"/>
              <a:gd name="connsiteX83" fmla="*/ 167960 w 4417162"/>
              <a:gd name="connsiteY83" fmla="*/ 3935412 h 6858000"/>
              <a:gd name="connsiteX84" fmla="*/ 178038 w 4417162"/>
              <a:gd name="connsiteY84" fmla="*/ 3987800 h 6858000"/>
              <a:gd name="connsiteX85" fmla="*/ 188115 w 4417162"/>
              <a:gd name="connsiteY85" fmla="*/ 4048125 h 6858000"/>
              <a:gd name="connsiteX86" fmla="*/ 189795 w 4417162"/>
              <a:gd name="connsiteY86" fmla="*/ 4116387 h 6858000"/>
              <a:gd name="connsiteX87" fmla="*/ 188115 w 4417162"/>
              <a:gd name="connsiteY87" fmla="*/ 4186237 h 6858000"/>
              <a:gd name="connsiteX88" fmla="*/ 178038 w 4417162"/>
              <a:gd name="connsiteY88" fmla="*/ 4244975 h 6858000"/>
              <a:gd name="connsiteX89" fmla="*/ 167960 w 4417162"/>
              <a:gd name="connsiteY89" fmla="*/ 4297362 h 6858000"/>
              <a:gd name="connsiteX90" fmla="*/ 152844 w 4417162"/>
              <a:gd name="connsiteY90" fmla="*/ 4343400 h 6858000"/>
              <a:gd name="connsiteX91" fmla="*/ 134368 w 4417162"/>
              <a:gd name="connsiteY91" fmla="*/ 4386262 h 6858000"/>
              <a:gd name="connsiteX92" fmla="*/ 115893 w 4417162"/>
              <a:gd name="connsiteY92" fmla="*/ 4424362 h 6858000"/>
              <a:gd name="connsiteX93" fmla="*/ 75583 w 4417162"/>
              <a:gd name="connsiteY93" fmla="*/ 4498975 h 6858000"/>
              <a:gd name="connsiteX94" fmla="*/ 55427 w 4417162"/>
              <a:gd name="connsiteY94" fmla="*/ 4537075 h 6858000"/>
              <a:gd name="connsiteX95" fmla="*/ 38632 w 4417162"/>
              <a:gd name="connsiteY95" fmla="*/ 4579937 h 6858000"/>
              <a:gd name="connsiteX96" fmla="*/ 23515 w 4417162"/>
              <a:gd name="connsiteY96" fmla="*/ 4625975 h 6858000"/>
              <a:gd name="connsiteX97" fmla="*/ 11758 w 4417162"/>
              <a:gd name="connsiteY97" fmla="*/ 4678362 h 6858000"/>
              <a:gd name="connsiteX98" fmla="*/ 3359 w 4417162"/>
              <a:gd name="connsiteY98" fmla="*/ 4738687 h 6858000"/>
              <a:gd name="connsiteX99" fmla="*/ 0 w 4417162"/>
              <a:gd name="connsiteY99" fmla="*/ 4806950 h 6858000"/>
              <a:gd name="connsiteX100" fmla="*/ 3359 w 4417162"/>
              <a:gd name="connsiteY100" fmla="*/ 4875212 h 6858000"/>
              <a:gd name="connsiteX101" fmla="*/ 11758 w 4417162"/>
              <a:gd name="connsiteY101" fmla="*/ 4935537 h 6858000"/>
              <a:gd name="connsiteX102" fmla="*/ 23515 w 4417162"/>
              <a:gd name="connsiteY102" fmla="*/ 4987925 h 6858000"/>
              <a:gd name="connsiteX103" fmla="*/ 38632 w 4417162"/>
              <a:gd name="connsiteY103" fmla="*/ 5033962 h 6858000"/>
              <a:gd name="connsiteX104" fmla="*/ 55427 w 4417162"/>
              <a:gd name="connsiteY104" fmla="*/ 5075237 h 6858000"/>
              <a:gd name="connsiteX105" fmla="*/ 75583 w 4417162"/>
              <a:gd name="connsiteY105" fmla="*/ 5114925 h 6858000"/>
              <a:gd name="connsiteX106" fmla="*/ 95738 w 4417162"/>
              <a:gd name="connsiteY106" fmla="*/ 5149850 h 6858000"/>
              <a:gd name="connsiteX107" fmla="*/ 115893 w 4417162"/>
              <a:gd name="connsiteY107" fmla="*/ 5186362 h 6858000"/>
              <a:gd name="connsiteX108" fmla="*/ 134368 w 4417162"/>
              <a:gd name="connsiteY108" fmla="*/ 5226050 h 6858000"/>
              <a:gd name="connsiteX109" fmla="*/ 152844 w 4417162"/>
              <a:gd name="connsiteY109" fmla="*/ 5268912 h 6858000"/>
              <a:gd name="connsiteX110" fmla="*/ 167960 w 4417162"/>
              <a:gd name="connsiteY110" fmla="*/ 5313362 h 6858000"/>
              <a:gd name="connsiteX111" fmla="*/ 178038 w 4417162"/>
              <a:gd name="connsiteY111" fmla="*/ 5365750 h 6858000"/>
              <a:gd name="connsiteX112" fmla="*/ 188115 w 4417162"/>
              <a:gd name="connsiteY112" fmla="*/ 5426075 h 6858000"/>
              <a:gd name="connsiteX113" fmla="*/ 189795 w 4417162"/>
              <a:gd name="connsiteY113" fmla="*/ 5494337 h 6858000"/>
              <a:gd name="connsiteX114" fmla="*/ 188115 w 4417162"/>
              <a:gd name="connsiteY114" fmla="*/ 5562600 h 6858000"/>
              <a:gd name="connsiteX115" fmla="*/ 178038 w 4417162"/>
              <a:gd name="connsiteY115" fmla="*/ 5622925 h 6858000"/>
              <a:gd name="connsiteX116" fmla="*/ 167960 w 4417162"/>
              <a:gd name="connsiteY116" fmla="*/ 5675312 h 6858000"/>
              <a:gd name="connsiteX117" fmla="*/ 152844 w 4417162"/>
              <a:gd name="connsiteY117" fmla="*/ 5721350 h 6858000"/>
              <a:gd name="connsiteX118" fmla="*/ 134368 w 4417162"/>
              <a:gd name="connsiteY118" fmla="*/ 5762625 h 6858000"/>
              <a:gd name="connsiteX119" fmla="*/ 115893 w 4417162"/>
              <a:gd name="connsiteY119" fmla="*/ 5802312 h 6858000"/>
              <a:gd name="connsiteX120" fmla="*/ 95738 w 4417162"/>
              <a:gd name="connsiteY120" fmla="*/ 5840412 h 6858000"/>
              <a:gd name="connsiteX121" fmla="*/ 75583 w 4417162"/>
              <a:gd name="connsiteY121" fmla="*/ 5876925 h 6858000"/>
              <a:gd name="connsiteX122" fmla="*/ 55427 w 4417162"/>
              <a:gd name="connsiteY122" fmla="*/ 5915025 h 6858000"/>
              <a:gd name="connsiteX123" fmla="*/ 38632 w 4417162"/>
              <a:gd name="connsiteY123" fmla="*/ 5956300 h 6858000"/>
              <a:gd name="connsiteX124" fmla="*/ 23515 w 4417162"/>
              <a:gd name="connsiteY124" fmla="*/ 6003925 h 6858000"/>
              <a:gd name="connsiteX125" fmla="*/ 11758 w 4417162"/>
              <a:gd name="connsiteY125" fmla="*/ 6056312 h 6858000"/>
              <a:gd name="connsiteX126" fmla="*/ 3359 w 4417162"/>
              <a:gd name="connsiteY126" fmla="*/ 6113462 h 6858000"/>
              <a:gd name="connsiteX127" fmla="*/ 0 w 4417162"/>
              <a:gd name="connsiteY127" fmla="*/ 6183312 h 6858000"/>
              <a:gd name="connsiteX128" fmla="*/ 3359 w 4417162"/>
              <a:gd name="connsiteY128" fmla="*/ 6251575 h 6858000"/>
              <a:gd name="connsiteX129" fmla="*/ 11758 w 4417162"/>
              <a:gd name="connsiteY129" fmla="*/ 6311900 h 6858000"/>
              <a:gd name="connsiteX130" fmla="*/ 23515 w 4417162"/>
              <a:gd name="connsiteY130" fmla="*/ 6361112 h 6858000"/>
              <a:gd name="connsiteX131" fmla="*/ 38632 w 4417162"/>
              <a:gd name="connsiteY131" fmla="*/ 6407150 h 6858000"/>
              <a:gd name="connsiteX132" fmla="*/ 55427 w 4417162"/>
              <a:gd name="connsiteY132" fmla="*/ 6448425 h 6858000"/>
              <a:gd name="connsiteX133" fmla="*/ 73903 w 4417162"/>
              <a:gd name="connsiteY133" fmla="*/ 6488112 h 6858000"/>
              <a:gd name="connsiteX134" fmla="*/ 92379 w 4417162"/>
              <a:gd name="connsiteY134" fmla="*/ 6523037 h 6858000"/>
              <a:gd name="connsiteX135" fmla="*/ 112534 w 4417162"/>
              <a:gd name="connsiteY135" fmla="*/ 6561137 h 6858000"/>
              <a:gd name="connsiteX136" fmla="*/ 132689 w 4417162"/>
              <a:gd name="connsiteY136" fmla="*/ 6597650 h 6858000"/>
              <a:gd name="connsiteX137" fmla="*/ 149485 w 4417162"/>
              <a:gd name="connsiteY137" fmla="*/ 6640512 h 6858000"/>
              <a:gd name="connsiteX138" fmla="*/ 166281 w 4417162"/>
              <a:gd name="connsiteY138" fmla="*/ 6683375 h 6858000"/>
              <a:gd name="connsiteX139" fmla="*/ 176358 w 4417162"/>
              <a:gd name="connsiteY139" fmla="*/ 6735762 h 6858000"/>
              <a:gd name="connsiteX140" fmla="*/ 184756 w 4417162"/>
              <a:gd name="connsiteY140" fmla="*/ 6791325 h 6858000"/>
              <a:gd name="connsiteX141" fmla="*/ 189795 w 4417162"/>
              <a:gd name="connsiteY141" fmla="*/ 6858000 h 6858000"/>
              <a:gd name="connsiteX142" fmla="*/ 334173 w 4417162"/>
              <a:gd name="connsiteY142" fmla="*/ 6858000 h 6858000"/>
              <a:gd name="connsiteX143" fmla="*/ 334174 w 4417162"/>
              <a:gd name="connsiteY143" fmla="*/ 6858000 h 6858000"/>
              <a:gd name="connsiteX144" fmla="*/ 4417162 w 4417162"/>
              <a:gd name="connsiteY14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4417162" h="6858000">
                <a:moveTo>
                  <a:pt x="4417162" y="0"/>
                </a:moveTo>
                <a:lnTo>
                  <a:pt x="334174" y="0"/>
                </a:lnTo>
                <a:lnTo>
                  <a:pt x="334173" y="0"/>
                </a:lnTo>
                <a:lnTo>
                  <a:pt x="189795" y="0"/>
                </a:lnTo>
                <a:lnTo>
                  <a:pt x="184756" y="66675"/>
                </a:lnTo>
                <a:lnTo>
                  <a:pt x="176358" y="122237"/>
                </a:lnTo>
                <a:lnTo>
                  <a:pt x="166281" y="174625"/>
                </a:lnTo>
                <a:lnTo>
                  <a:pt x="149485" y="217487"/>
                </a:lnTo>
                <a:lnTo>
                  <a:pt x="132689" y="260350"/>
                </a:lnTo>
                <a:lnTo>
                  <a:pt x="112534" y="296862"/>
                </a:lnTo>
                <a:lnTo>
                  <a:pt x="92379" y="334962"/>
                </a:lnTo>
                <a:lnTo>
                  <a:pt x="73903" y="369887"/>
                </a:lnTo>
                <a:lnTo>
                  <a:pt x="55427" y="409575"/>
                </a:lnTo>
                <a:lnTo>
                  <a:pt x="38632" y="450850"/>
                </a:lnTo>
                <a:lnTo>
                  <a:pt x="23515" y="496887"/>
                </a:lnTo>
                <a:lnTo>
                  <a:pt x="11758" y="546100"/>
                </a:lnTo>
                <a:lnTo>
                  <a:pt x="3359" y="606425"/>
                </a:lnTo>
                <a:lnTo>
                  <a:pt x="0" y="673100"/>
                </a:lnTo>
                <a:lnTo>
                  <a:pt x="3359" y="744537"/>
                </a:lnTo>
                <a:lnTo>
                  <a:pt x="11758" y="801687"/>
                </a:lnTo>
                <a:lnTo>
                  <a:pt x="23515" y="854075"/>
                </a:lnTo>
                <a:lnTo>
                  <a:pt x="38632" y="901700"/>
                </a:lnTo>
                <a:lnTo>
                  <a:pt x="55427" y="942975"/>
                </a:lnTo>
                <a:lnTo>
                  <a:pt x="75583" y="981075"/>
                </a:lnTo>
                <a:lnTo>
                  <a:pt x="95738" y="1017587"/>
                </a:lnTo>
                <a:lnTo>
                  <a:pt x="115893" y="1055687"/>
                </a:lnTo>
                <a:lnTo>
                  <a:pt x="134368" y="1095375"/>
                </a:lnTo>
                <a:lnTo>
                  <a:pt x="152844" y="1136650"/>
                </a:lnTo>
                <a:lnTo>
                  <a:pt x="167960" y="1182687"/>
                </a:lnTo>
                <a:lnTo>
                  <a:pt x="178038" y="1235075"/>
                </a:lnTo>
                <a:lnTo>
                  <a:pt x="188115" y="1295400"/>
                </a:lnTo>
                <a:lnTo>
                  <a:pt x="189795" y="1363662"/>
                </a:lnTo>
                <a:lnTo>
                  <a:pt x="188115" y="1431925"/>
                </a:lnTo>
                <a:lnTo>
                  <a:pt x="178038" y="1492250"/>
                </a:lnTo>
                <a:lnTo>
                  <a:pt x="167960" y="1544637"/>
                </a:lnTo>
                <a:lnTo>
                  <a:pt x="152844" y="1589087"/>
                </a:lnTo>
                <a:lnTo>
                  <a:pt x="134368" y="1631950"/>
                </a:lnTo>
                <a:lnTo>
                  <a:pt x="115893" y="1671637"/>
                </a:lnTo>
                <a:lnTo>
                  <a:pt x="95738" y="1708150"/>
                </a:lnTo>
                <a:lnTo>
                  <a:pt x="75583" y="1743075"/>
                </a:lnTo>
                <a:lnTo>
                  <a:pt x="55427" y="1782762"/>
                </a:lnTo>
                <a:lnTo>
                  <a:pt x="38632" y="1824037"/>
                </a:lnTo>
                <a:lnTo>
                  <a:pt x="23515" y="1870075"/>
                </a:lnTo>
                <a:lnTo>
                  <a:pt x="11758" y="1922462"/>
                </a:lnTo>
                <a:lnTo>
                  <a:pt x="3359" y="1982787"/>
                </a:lnTo>
                <a:lnTo>
                  <a:pt x="0" y="2051050"/>
                </a:lnTo>
                <a:lnTo>
                  <a:pt x="3359" y="2119312"/>
                </a:lnTo>
                <a:lnTo>
                  <a:pt x="11758" y="2179637"/>
                </a:lnTo>
                <a:lnTo>
                  <a:pt x="23515" y="2232025"/>
                </a:lnTo>
                <a:lnTo>
                  <a:pt x="38632" y="2278062"/>
                </a:lnTo>
                <a:lnTo>
                  <a:pt x="55427" y="2319337"/>
                </a:lnTo>
                <a:lnTo>
                  <a:pt x="75583" y="2359025"/>
                </a:lnTo>
                <a:lnTo>
                  <a:pt x="95738" y="2395537"/>
                </a:lnTo>
                <a:lnTo>
                  <a:pt x="115893" y="2433637"/>
                </a:lnTo>
                <a:lnTo>
                  <a:pt x="134368" y="2471737"/>
                </a:lnTo>
                <a:lnTo>
                  <a:pt x="152844" y="2513012"/>
                </a:lnTo>
                <a:lnTo>
                  <a:pt x="167960" y="2560637"/>
                </a:lnTo>
                <a:lnTo>
                  <a:pt x="178038" y="2613025"/>
                </a:lnTo>
                <a:lnTo>
                  <a:pt x="188115" y="2671762"/>
                </a:lnTo>
                <a:lnTo>
                  <a:pt x="189795" y="2741612"/>
                </a:lnTo>
                <a:lnTo>
                  <a:pt x="188115" y="2809875"/>
                </a:lnTo>
                <a:lnTo>
                  <a:pt x="178038" y="2868612"/>
                </a:lnTo>
                <a:lnTo>
                  <a:pt x="167960" y="2922587"/>
                </a:lnTo>
                <a:lnTo>
                  <a:pt x="152844" y="2967037"/>
                </a:lnTo>
                <a:lnTo>
                  <a:pt x="134368" y="3009900"/>
                </a:lnTo>
                <a:lnTo>
                  <a:pt x="115893" y="3046412"/>
                </a:lnTo>
                <a:lnTo>
                  <a:pt x="95738" y="3084512"/>
                </a:lnTo>
                <a:lnTo>
                  <a:pt x="75583" y="3121025"/>
                </a:lnTo>
                <a:lnTo>
                  <a:pt x="55427" y="3160712"/>
                </a:lnTo>
                <a:lnTo>
                  <a:pt x="38632" y="3201987"/>
                </a:lnTo>
                <a:lnTo>
                  <a:pt x="23515" y="3248025"/>
                </a:lnTo>
                <a:lnTo>
                  <a:pt x="11758" y="3300412"/>
                </a:lnTo>
                <a:lnTo>
                  <a:pt x="3359" y="3360737"/>
                </a:lnTo>
                <a:lnTo>
                  <a:pt x="0" y="3427412"/>
                </a:lnTo>
                <a:lnTo>
                  <a:pt x="3359" y="3497262"/>
                </a:lnTo>
                <a:lnTo>
                  <a:pt x="11758" y="3557587"/>
                </a:lnTo>
                <a:lnTo>
                  <a:pt x="23515" y="3609975"/>
                </a:lnTo>
                <a:lnTo>
                  <a:pt x="38632" y="3656012"/>
                </a:lnTo>
                <a:lnTo>
                  <a:pt x="55427" y="3697287"/>
                </a:lnTo>
                <a:lnTo>
                  <a:pt x="75583" y="3736975"/>
                </a:lnTo>
                <a:lnTo>
                  <a:pt x="115893" y="3811587"/>
                </a:lnTo>
                <a:lnTo>
                  <a:pt x="134368" y="3848100"/>
                </a:lnTo>
                <a:lnTo>
                  <a:pt x="152844" y="3890962"/>
                </a:lnTo>
                <a:lnTo>
                  <a:pt x="167960" y="3935412"/>
                </a:lnTo>
                <a:lnTo>
                  <a:pt x="178038" y="3987800"/>
                </a:lnTo>
                <a:lnTo>
                  <a:pt x="188115" y="4048125"/>
                </a:lnTo>
                <a:lnTo>
                  <a:pt x="189795" y="4116387"/>
                </a:lnTo>
                <a:lnTo>
                  <a:pt x="188115" y="4186237"/>
                </a:lnTo>
                <a:lnTo>
                  <a:pt x="178038" y="4244975"/>
                </a:lnTo>
                <a:lnTo>
                  <a:pt x="167960" y="4297362"/>
                </a:lnTo>
                <a:lnTo>
                  <a:pt x="152844" y="4343400"/>
                </a:lnTo>
                <a:lnTo>
                  <a:pt x="134368" y="4386262"/>
                </a:lnTo>
                <a:lnTo>
                  <a:pt x="115893" y="4424362"/>
                </a:lnTo>
                <a:lnTo>
                  <a:pt x="75583" y="4498975"/>
                </a:lnTo>
                <a:lnTo>
                  <a:pt x="55427" y="4537075"/>
                </a:lnTo>
                <a:lnTo>
                  <a:pt x="38632" y="4579937"/>
                </a:lnTo>
                <a:lnTo>
                  <a:pt x="23515" y="4625975"/>
                </a:lnTo>
                <a:lnTo>
                  <a:pt x="11758" y="4678362"/>
                </a:lnTo>
                <a:lnTo>
                  <a:pt x="3359" y="4738687"/>
                </a:lnTo>
                <a:lnTo>
                  <a:pt x="0" y="4806950"/>
                </a:lnTo>
                <a:lnTo>
                  <a:pt x="3359" y="4875212"/>
                </a:lnTo>
                <a:lnTo>
                  <a:pt x="11758" y="4935537"/>
                </a:lnTo>
                <a:lnTo>
                  <a:pt x="23515" y="4987925"/>
                </a:lnTo>
                <a:lnTo>
                  <a:pt x="38632" y="5033962"/>
                </a:lnTo>
                <a:lnTo>
                  <a:pt x="55427" y="5075237"/>
                </a:lnTo>
                <a:lnTo>
                  <a:pt x="75583" y="5114925"/>
                </a:lnTo>
                <a:lnTo>
                  <a:pt x="95738" y="5149850"/>
                </a:lnTo>
                <a:lnTo>
                  <a:pt x="115893" y="5186362"/>
                </a:lnTo>
                <a:lnTo>
                  <a:pt x="134368" y="5226050"/>
                </a:lnTo>
                <a:lnTo>
                  <a:pt x="152844" y="5268912"/>
                </a:lnTo>
                <a:lnTo>
                  <a:pt x="167960" y="5313362"/>
                </a:lnTo>
                <a:lnTo>
                  <a:pt x="178038" y="5365750"/>
                </a:lnTo>
                <a:lnTo>
                  <a:pt x="188115" y="5426075"/>
                </a:lnTo>
                <a:lnTo>
                  <a:pt x="189795" y="5494337"/>
                </a:lnTo>
                <a:lnTo>
                  <a:pt x="188115" y="5562600"/>
                </a:lnTo>
                <a:lnTo>
                  <a:pt x="178038" y="5622925"/>
                </a:lnTo>
                <a:lnTo>
                  <a:pt x="167960" y="5675312"/>
                </a:lnTo>
                <a:lnTo>
                  <a:pt x="152844" y="5721350"/>
                </a:lnTo>
                <a:lnTo>
                  <a:pt x="134368" y="5762625"/>
                </a:lnTo>
                <a:lnTo>
                  <a:pt x="115893" y="5802312"/>
                </a:lnTo>
                <a:lnTo>
                  <a:pt x="95738" y="5840412"/>
                </a:lnTo>
                <a:lnTo>
                  <a:pt x="75583" y="5876925"/>
                </a:lnTo>
                <a:lnTo>
                  <a:pt x="55427" y="5915025"/>
                </a:lnTo>
                <a:lnTo>
                  <a:pt x="38632" y="5956300"/>
                </a:lnTo>
                <a:lnTo>
                  <a:pt x="23515" y="6003925"/>
                </a:lnTo>
                <a:lnTo>
                  <a:pt x="11758" y="6056312"/>
                </a:lnTo>
                <a:lnTo>
                  <a:pt x="3359" y="6113462"/>
                </a:lnTo>
                <a:lnTo>
                  <a:pt x="0" y="6183312"/>
                </a:lnTo>
                <a:lnTo>
                  <a:pt x="3359" y="6251575"/>
                </a:lnTo>
                <a:lnTo>
                  <a:pt x="11758" y="6311900"/>
                </a:lnTo>
                <a:lnTo>
                  <a:pt x="23515" y="6361112"/>
                </a:lnTo>
                <a:lnTo>
                  <a:pt x="38632" y="6407150"/>
                </a:lnTo>
                <a:lnTo>
                  <a:pt x="55427" y="6448425"/>
                </a:lnTo>
                <a:lnTo>
                  <a:pt x="73903" y="6488112"/>
                </a:lnTo>
                <a:lnTo>
                  <a:pt x="92379" y="6523037"/>
                </a:lnTo>
                <a:lnTo>
                  <a:pt x="112534" y="6561137"/>
                </a:lnTo>
                <a:lnTo>
                  <a:pt x="132689" y="6597650"/>
                </a:lnTo>
                <a:lnTo>
                  <a:pt x="149485" y="6640512"/>
                </a:lnTo>
                <a:lnTo>
                  <a:pt x="166281" y="6683375"/>
                </a:lnTo>
                <a:lnTo>
                  <a:pt x="176358" y="6735762"/>
                </a:lnTo>
                <a:lnTo>
                  <a:pt x="184756" y="6791325"/>
                </a:lnTo>
                <a:lnTo>
                  <a:pt x="189795" y="6858000"/>
                </a:lnTo>
                <a:lnTo>
                  <a:pt x="334173" y="6858000"/>
                </a:lnTo>
                <a:lnTo>
                  <a:pt x="334174" y="6858000"/>
                </a:lnTo>
                <a:lnTo>
                  <a:pt x="4417162" y="6858000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F7B6E6-FDD6-4FC8-A5F6-EFE1CBA151F1}"/>
              </a:ext>
            </a:extLst>
          </p:cNvPr>
          <p:cNvSpPr txBox="1"/>
          <p:nvPr/>
        </p:nvSpPr>
        <p:spPr>
          <a:xfrm>
            <a:off x="457201" y="723406"/>
            <a:ext cx="3234018" cy="382672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Odabrani indikatori za Bosnu i Hercegovinu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96E6D-4454-4662-9DB8-F876F9937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522" y="643469"/>
            <a:ext cx="5236798" cy="5571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1811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80109" y="43684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2060"/>
                </a:solidFill>
              </a:rPr>
              <a:t>Klimatske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promjene</a:t>
            </a:r>
            <a:r>
              <a:rPr lang="en-US" sz="3600" b="1" dirty="0">
                <a:solidFill>
                  <a:srgbClr val="002060"/>
                </a:solidFill>
              </a:rPr>
              <a:t>… </a:t>
            </a:r>
          </a:p>
          <a:p>
            <a:r>
              <a:rPr lang="en-US" sz="3600" b="1" dirty="0" err="1">
                <a:solidFill>
                  <a:srgbClr val="002060"/>
                </a:solidFill>
              </a:rPr>
              <a:t>Područje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Zapadnog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Balkana</a:t>
            </a:r>
            <a:r>
              <a:rPr lang="en-US" sz="3600" b="1" dirty="0">
                <a:solidFill>
                  <a:srgbClr val="002060"/>
                </a:solidFill>
              </a:rPr>
              <a:t> - </a:t>
            </a:r>
            <a:r>
              <a:rPr lang="en-US" sz="3600" b="1" dirty="0" err="1">
                <a:solidFill>
                  <a:srgbClr val="002060"/>
                </a:solidFill>
              </a:rPr>
              <a:t>poplave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8514" t="41111" r="25000" b="19610"/>
          <a:stretch/>
        </p:blipFill>
        <p:spPr>
          <a:xfrm>
            <a:off x="0" y="1736912"/>
            <a:ext cx="7678805" cy="4649944"/>
          </a:xfrm>
          <a:prstGeom prst="rect">
            <a:avLst/>
          </a:prstGeom>
        </p:spPr>
      </p:pic>
      <p:pic>
        <p:nvPicPr>
          <p:cNvPr id="4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40" y="4061884"/>
            <a:ext cx="4285360" cy="27838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640" y="1008340"/>
            <a:ext cx="4285360" cy="278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651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53021" y="427621"/>
            <a:ext cx="241853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Više</a:t>
            </a:r>
            <a:r>
              <a:rPr lang="en-US" sz="3600" b="1" dirty="0">
                <a:solidFill>
                  <a:srgbClr val="FF0000"/>
                </a:solidFill>
              </a:rPr>
              <a:t> od 900 </a:t>
            </a:r>
            <a:r>
              <a:rPr lang="en-US" dirty="0" err="1"/>
              <a:t>planiranih</a:t>
            </a:r>
            <a:r>
              <a:rPr lang="en-US" dirty="0"/>
              <a:t> </a:t>
            </a:r>
            <a:r>
              <a:rPr lang="en-US" dirty="0" err="1"/>
              <a:t>hidro</a:t>
            </a:r>
            <a:r>
              <a:rPr lang="en-US" dirty="0"/>
              <a:t> </a:t>
            </a:r>
            <a:r>
              <a:rPr lang="en-US" dirty="0" err="1"/>
              <a:t>projekata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Balkanu</a:t>
            </a:r>
            <a:endParaRPr lang="en-US" dirty="0"/>
          </a:p>
          <a:p>
            <a:endParaRPr lang="en-US" dirty="0"/>
          </a:p>
          <a:p>
            <a:r>
              <a:rPr lang="en-US" dirty="0"/>
              <a:t>... </a:t>
            </a:r>
            <a:r>
              <a:rPr lang="en-US" dirty="0" err="1"/>
              <a:t>ako</a:t>
            </a:r>
            <a:r>
              <a:rPr lang="en-US" dirty="0"/>
              <a:t> se </a:t>
            </a:r>
            <a:r>
              <a:rPr lang="en-US" dirty="0" err="1"/>
              <a:t>realiziraju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službeni</a:t>
            </a:r>
            <a:r>
              <a:rPr lang="en-US" dirty="0"/>
              <a:t> </a:t>
            </a:r>
            <a:r>
              <a:rPr lang="en-US" dirty="0" err="1"/>
              <a:t>planovi</a:t>
            </a:r>
            <a:r>
              <a:rPr lang="en-US" dirty="0"/>
              <a:t> do 2024. </a:t>
            </a:r>
            <a:r>
              <a:rPr lang="en-US" dirty="0" err="1"/>
              <a:t>godine</a:t>
            </a:r>
            <a:r>
              <a:rPr lang="en-US" dirty="0"/>
              <a:t>,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</a:t>
            </a:r>
            <a:r>
              <a:rPr lang="en-US" dirty="0" err="1"/>
              <a:t>regija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višak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struje</a:t>
            </a:r>
            <a:r>
              <a:rPr lang="en-US" b="1" dirty="0">
                <a:solidFill>
                  <a:srgbClr val="FF0000"/>
                </a:solidFill>
              </a:rPr>
              <a:t> od 56 </a:t>
            </a:r>
            <a:r>
              <a:rPr lang="en-US" b="1" dirty="0" err="1">
                <a:solidFill>
                  <a:srgbClr val="FF0000"/>
                </a:solidFill>
              </a:rPr>
              <a:t>posto</a:t>
            </a:r>
            <a:r>
              <a:rPr lang="en-US" dirty="0"/>
              <a:t>, </a:t>
            </a:r>
            <a:r>
              <a:rPr lang="en-US" b="1" dirty="0" err="1">
                <a:solidFill>
                  <a:srgbClr val="FF0000"/>
                </a:solidFill>
              </a:rPr>
              <a:t>koji</a:t>
            </a:r>
            <a:r>
              <a:rPr lang="en-US" b="1" dirty="0">
                <a:solidFill>
                  <a:srgbClr val="FF0000"/>
                </a:solidFill>
              </a:rPr>
              <a:t> se </a:t>
            </a:r>
            <a:r>
              <a:rPr lang="en-US" b="1" dirty="0" err="1">
                <a:solidFill>
                  <a:srgbClr val="FF0000"/>
                </a:solidFill>
              </a:rPr>
              <a:t>realno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teško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može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izvoziti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 err="1"/>
              <a:t>jer</a:t>
            </a:r>
            <a:r>
              <a:rPr lang="en-US" dirty="0"/>
              <a:t> </a:t>
            </a:r>
            <a:r>
              <a:rPr lang="en-US" dirty="0" err="1"/>
              <a:t>puno</a:t>
            </a:r>
            <a:r>
              <a:rPr lang="en-US" dirty="0"/>
              <a:t> </a:t>
            </a:r>
            <a:r>
              <a:rPr lang="en-US" dirty="0" err="1"/>
              <a:t>država</a:t>
            </a:r>
            <a:r>
              <a:rPr lang="en-US" dirty="0"/>
              <a:t> u EU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same </a:t>
            </a:r>
            <a:r>
              <a:rPr lang="en-US" dirty="0" err="1"/>
              <a:t>viške</a:t>
            </a:r>
            <a:r>
              <a:rPr lang="en-US" dirty="0"/>
              <a:t> </a:t>
            </a:r>
            <a:r>
              <a:rPr lang="en-US" dirty="0" err="1"/>
              <a:t>proizvodnih</a:t>
            </a:r>
            <a:r>
              <a:rPr lang="en-US" dirty="0"/>
              <a:t> </a:t>
            </a:r>
            <a:r>
              <a:rPr lang="en-US" dirty="0" err="1"/>
              <a:t>kapaciteta</a:t>
            </a:r>
            <a:r>
              <a:rPr lang="en-US" dirty="0"/>
              <a:t>. </a:t>
            </a:r>
            <a:r>
              <a:rPr lang="en-US" b="1" dirty="0" err="1">
                <a:solidFill>
                  <a:srgbClr val="FF0000"/>
                </a:solidFill>
              </a:rPr>
              <a:t>Postavlja</a:t>
            </a:r>
            <a:r>
              <a:rPr lang="en-US" b="1" dirty="0">
                <a:solidFill>
                  <a:srgbClr val="FF0000"/>
                </a:solidFill>
              </a:rPr>
              <a:t> se </a:t>
            </a:r>
            <a:r>
              <a:rPr lang="en-US" b="1" dirty="0" err="1">
                <a:solidFill>
                  <a:srgbClr val="FF0000"/>
                </a:solidFill>
              </a:rPr>
              <a:t>pitanje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koliko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proizvodnih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kapaciteta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trebamo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kakve</a:t>
            </a:r>
            <a:r>
              <a:rPr lang="en-US" b="1" dirty="0">
                <a:solidFill>
                  <a:srgbClr val="FF0000"/>
                </a:solidFill>
              </a:rPr>
              <a:t>?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43" y="147637"/>
            <a:ext cx="9435678" cy="656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83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6FAC666-BF73-416A-B8BB-0AB913B5B1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59293" y="122708"/>
            <a:ext cx="10673413" cy="581196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A148BB-C994-403E-8F25-AE7A17534C24}"/>
              </a:ext>
            </a:extLst>
          </p:cNvPr>
          <p:cNvSpPr txBox="1"/>
          <p:nvPr/>
        </p:nvSpPr>
        <p:spPr>
          <a:xfrm>
            <a:off x="1178430" y="5657671"/>
            <a:ext cx="415095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dirty="0">
                <a:hlinkClick r:id="rId4"/>
              </a:rPr>
              <a:t>https://www.ba.undp.org/content/bosnia_and_herzegovina/bs/home/sustainable-development-goals.html</a:t>
            </a:r>
            <a:r>
              <a:rPr lang="bs-Latn-BA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DE69CF-91A6-4009-8E6C-D7C1CCF0F40F}"/>
              </a:ext>
            </a:extLst>
          </p:cNvPr>
          <p:cNvSpPr txBox="1"/>
          <p:nvPr/>
        </p:nvSpPr>
        <p:spPr>
          <a:xfrm>
            <a:off x="7906327" y="5934669"/>
            <a:ext cx="326967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s-Latn-BA" dirty="0">
                <a:hlinkClick r:id="rId5"/>
              </a:rPr>
              <a:t>https://www.youtube.com/watch?v=YlhpngtSqWA</a:t>
            </a:r>
            <a:r>
              <a:rPr lang="bs-Latn-B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8119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E21C3-A8C8-4795-B969-ED4BC0D09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E976D69-5069-4AC7-9D7F-912F15818B82}"/>
              </a:ext>
            </a:extLst>
          </p:cNvPr>
          <p:cNvSpPr txBox="1">
            <a:spLocks/>
          </p:cNvSpPr>
          <p:nvPr/>
        </p:nvSpPr>
        <p:spPr>
          <a:xfrm>
            <a:off x="838200" y="771525"/>
            <a:ext cx="10572750" cy="5405438"/>
          </a:xfrm>
          <a:prstGeom prst="rect">
            <a:avLst/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50000">
                <a:srgbClr val="01B0BC"/>
              </a:gs>
              <a:gs pos="100000">
                <a:srgbClr val="B9C372"/>
              </a:gs>
            </a:gsLst>
            <a:lin ang="5400000" scaled="0"/>
          </a:gra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bs-Latn-BA" dirty="0"/>
          </a:p>
          <a:p>
            <a:pPr marL="0" indent="0">
              <a:buNone/>
            </a:pPr>
            <a:endParaRPr lang="bs-Latn-BA" sz="3600" dirty="0"/>
          </a:p>
          <a:p>
            <a:pPr marL="0" indent="0" algn="ctr">
              <a:buNone/>
            </a:pPr>
            <a:endParaRPr lang="bs-Latn-BA" sz="5400" b="1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8000" dirty="0" err="1"/>
              <a:t>Vje</a:t>
            </a:r>
            <a:r>
              <a:rPr lang="bs-Latn-BA" sz="8000" dirty="0"/>
              <a:t>žba</a:t>
            </a:r>
          </a:p>
          <a:p>
            <a:pPr marL="0" indent="0">
              <a:buNone/>
            </a:pPr>
            <a:r>
              <a:rPr lang="bs-Latn-BA" sz="3600" dirty="0"/>
              <a:t>Poredajte tri cilja po kojima mislite da imamo najbolje stanje u poređenju sa cijelim svijetom i tri cilja za koja mislite da imamo najgore stanje.. </a:t>
            </a:r>
          </a:p>
          <a:p>
            <a:pPr marL="0" indent="0">
              <a:buNone/>
            </a:pPr>
            <a:r>
              <a:rPr lang="bs-Latn-BA" sz="3600" dirty="0"/>
              <a:t>Rad 3 osobe u grupi..</a:t>
            </a:r>
          </a:p>
          <a:p>
            <a:pPr marL="0" indent="0" algn="ctr">
              <a:buNone/>
            </a:pPr>
            <a:endParaRPr lang="bs-Latn-BA" sz="3600" dirty="0"/>
          </a:p>
        </p:txBody>
      </p:sp>
    </p:spTree>
    <p:extLst>
      <p:ext uri="{BB962C8B-B14F-4D97-AF65-F5344CB8AC3E}">
        <p14:creationId xmlns:p14="http://schemas.microsoft.com/office/powerpoint/2010/main" val="108683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25179</TotalTime>
  <Words>2002</Words>
  <Application>Microsoft Office PowerPoint</Application>
  <PresentationFormat>Widescreen</PresentationFormat>
  <Paragraphs>298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Lokalizacija SDG ciljeva u BiH</vt:lpstr>
      <vt:lpstr>Globalni trendovi</vt:lpstr>
      <vt:lpstr>Oxfam inequality report 2015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Okvir za realizaciju Ciljeva održivog razvoja u Bosni i Hercegovini</vt:lpstr>
      <vt:lpstr>PowerPoint Presentation</vt:lpstr>
      <vt:lpstr>PowerPoint Presentation</vt:lpstr>
      <vt:lpstr>Razvojni pravci i akceleratori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Implementacija Okvira za realizaciju Ciljeva održivog razvoja u BIH</vt:lpstr>
      <vt:lpstr>PowerPoint Presentation</vt:lpstr>
      <vt:lpstr>Primjeri SDG u BiH i lokalna zajednica i privatna preduzeća</vt:lpstr>
      <vt:lpstr>PowerPoint Presentation</vt:lpstr>
      <vt:lpstr>PowerPoint Presentation</vt:lpstr>
      <vt:lpstr> 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 Lakovic-Hoso</dc:creator>
  <cp:lastModifiedBy>Amra Fetahovic</cp:lastModifiedBy>
  <cp:revision>77</cp:revision>
  <cp:lastPrinted>2020-01-23T11:37:22Z</cp:lastPrinted>
  <dcterms:created xsi:type="dcterms:W3CDTF">2020-01-22T13:33:38Z</dcterms:created>
  <dcterms:modified xsi:type="dcterms:W3CDTF">2021-10-26T06:19:41Z</dcterms:modified>
</cp:coreProperties>
</file>